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3"/>
  </p:sldMasterIdLst>
  <p:notesMasterIdLst>
    <p:notesMasterId r:id="rId36"/>
  </p:notesMasterIdLst>
  <p:handoutMasterIdLst>
    <p:handoutMasterId r:id="rId37"/>
  </p:handoutMasterIdLst>
  <p:sldIdLst>
    <p:sldId id="256" r:id="rId4"/>
    <p:sldId id="270" r:id="rId5"/>
    <p:sldId id="295" r:id="rId6"/>
    <p:sldId id="264" r:id="rId7"/>
    <p:sldId id="267" r:id="rId8"/>
    <p:sldId id="262" r:id="rId9"/>
    <p:sldId id="268" r:id="rId10"/>
    <p:sldId id="259" r:id="rId11"/>
    <p:sldId id="273" r:id="rId12"/>
    <p:sldId id="269" r:id="rId13"/>
    <p:sldId id="274" r:id="rId14"/>
    <p:sldId id="275" r:id="rId15"/>
    <p:sldId id="276" r:id="rId16"/>
    <p:sldId id="277"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 id="293" r:id="rId32"/>
    <p:sldId id="294" r:id="rId33"/>
    <p:sldId id="261" r:id="rId34"/>
    <p:sldId id="26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C9E8"/>
    <a:srgbClr val="0033A0"/>
    <a:srgbClr val="1E8AFF"/>
    <a:srgbClr val="1B36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6AC91B-6E0F-4BED-8D1E-FAB22A4CED18}" v="38" dt="2023-07-05T17:53:19.1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33"/>
    <p:restoredTop sz="86320" autoAdjust="0"/>
  </p:normalViewPr>
  <p:slideViewPr>
    <p:cSldViewPr snapToGrid="0">
      <p:cViewPr varScale="1">
        <p:scale>
          <a:sx n="137" d="100"/>
          <a:sy n="137" d="100"/>
        </p:scale>
        <p:origin x="137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42"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microsoft.com/office/2015/10/relationships/revisionInfo" Target="revisionInfo.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sler, Rebecca S." userId="8d6189e7-84eb-4e87-85a9-c7f91806ef81" providerId="ADAL" clId="{41258154-74A6-4026-BE51-BDF4772C3852}"/>
    <pc:docChg chg="undo custSel addSld delSld modSld sldOrd">
      <pc:chgData name="Amsler, Rebecca S." userId="8d6189e7-84eb-4e87-85a9-c7f91806ef81" providerId="ADAL" clId="{41258154-74A6-4026-BE51-BDF4772C3852}" dt="2023-06-29T18:17:03.823" v="3548"/>
      <pc:docMkLst>
        <pc:docMk/>
      </pc:docMkLst>
      <pc:sldChg chg="modSp mod">
        <pc:chgData name="Amsler, Rebecca S." userId="8d6189e7-84eb-4e87-85a9-c7f91806ef81" providerId="ADAL" clId="{41258154-74A6-4026-BE51-BDF4772C3852}" dt="2023-06-29T12:35:16.948" v="167" actId="255"/>
        <pc:sldMkLst>
          <pc:docMk/>
          <pc:sldMk cId="236344694" sldId="256"/>
        </pc:sldMkLst>
        <pc:spChg chg="mod">
          <ac:chgData name="Amsler, Rebecca S." userId="8d6189e7-84eb-4e87-85a9-c7f91806ef81" providerId="ADAL" clId="{41258154-74A6-4026-BE51-BDF4772C3852}" dt="2023-06-29T12:33:52.847" v="115" actId="1076"/>
          <ac:spMkLst>
            <pc:docMk/>
            <pc:sldMk cId="236344694" sldId="256"/>
            <ac:spMk id="6" creationId="{19704E27-E299-C865-0F1B-E9FF21B13842}"/>
          </ac:spMkLst>
        </pc:spChg>
        <pc:spChg chg="mod">
          <ac:chgData name="Amsler, Rebecca S." userId="8d6189e7-84eb-4e87-85a9-c7f91806ef81" providerId="ADAL" clId="{41258154-74A6-4026-BE51-BDF4772C3852}" dt="2023-06-29T12:35:16.948" v="167" actId="255"/>
          <ac:spMkLst>
            <pc:docMk/>
            <pc:sldMk cId="236344694" sldId="256"/>
            <ac:spMk id="7" creationId="{E4A020B2-9E22-DB48-62EF-76E5E26BD558}"/>
          </ac:spMkLst>
        </pc:spChg>
        <pc:grpChg chg="mod">
          <ac:chgData name="Amsler, Rebecca S." userId="8d6189e7-84eb-4e87-85a9-c7f91806ef81" providerId="ADAL" clId="{41258154-74A6-4026-BE51-BDF4772C3852}" dt="2023-06-29T12:33:56.566" v="116" actId="1076"/>
          <ac:grpSpMkLst>
            <pc:docMk/>
            <pc:sldMk cId="236344694" sldId="256"/>
            <ac:grpSpMk id="18" creationId="{D6196C2A-E009-9341-39C1-71F40368F212}"/>
          </ac:grpSpMkLst>
        </pc:grpChg>
      </pc:sldChg>
      <pc:sldChg chg="modSp mod">
        <pc:chgData name="Amsler, Rebecca S." userId="8d6189e7-84eb-4e87-85a9-c7f91806ef81" providerId="ADAL" clId="{41258154-74A6-4026-BE51-BDF4772C3852}" dt="2023-06-29T13:04:15.569" v="1002" actId="6549"/>
        <pc:sldMkLst>
          <pc:docMk/>
          <pc:sldMk cId="3644251898" sldId="257"/>
        </pc:sldMkLst>
        <pc:spChg chg="mod">
          <ac:chgData name="Amsler, Rebecca S." userId="8d6189e7-84eb-4e87-85a9-c7f91806ef81" providerId="ADAL" clId="{41258154-74A6-4026-BE51-BDF4772C3852}" dt="2023-06-29T12:34:55.211" v="156" actId="6549"/>
          <ac:spMkLst>
            <pc:docMk/>
            <pc:sldMk cId="3644251898" sldId="257"/>
            <ac:spMk id="3" creationId="{6D1ABD90-1017-A086-6A0E-FC9C26461641}"/>
          </ac:spMkLst>
        </pc:spChg>
        <pc:spChg chg="mod">
          <ac:chgData name="Amsler, Rebecca S." userId="8d6189e7-84eb-4e87-85a9-c7f91806ef81" providerId="ADAL" clId="{41258154-74A6-4026-BE51-BDF4772C3852}" dt="2023-06-29T13:04:15.569" v="1002" actId="6549"/>
          <ac:spMkLst>
            <pc:docMk/>
            <pc:sldMk cId="3644251898" sldId="257"/>
            <ac:spMk id="4" creationId="{07DABE88-B8DB-2AA9-183A-68F9A0201400}"/>
          </ac:spMkLst>
        </pc:spChg>
      </pc:sldChg>
      <pc:sldChg chg="addSp delSp modSp del mod">
        <pc:chgData name="Amsler, Rebecca S." userId="8d6189e7-84eb-4e87-85a9-c7f91806ef81" providerId="ADAL" clId="{41258154-74A6-4026-BE51-BDF4772C3852}" dt="2023-06-29T17:57:21.742" v="3259" actId="2696"/>
        <pc:sldMkLst>
          <pc:docMk/>
          <pc:sldMk cId="4042917014" sldId="258"/>
        </pc:sldMkLst>
        <pc:spChg chg="del mod">
          <ac:chgData name="Amsler, Rebecca S." userId="8d6189e7-84eb-4e87-85a9-c7f91806ef81" providerId="ADAL" clId="{41258154-74A6-4026-BE51-BDF4772C3852}" dt="2023-06-29T17:57:11.803" v="3257" actId="478"/>
          <ac:spMkLst>
            <pc:docMk/>
            <pc:sldMk cId="4042917014" sldId="258"/>
            <ac:spMk id="3" creationId="{5913F1D2-15BD-D218-ACE2-47D2E75E116C}"/>
          </ac:spMkLst>
        </pc:spChg>
        <pc:spChg chg="add mod">
          <ac:chgData name="Amsler, Rebecca S." userId="8d6189e7-84eb-4e87-85a9-c7f91806ef81" providerId="ADAL" clId="{41258154-74A6-4026-BE51-BDF4772C3852}" dt="2023-06-29T17:57:12.994" v="3258"/>
          <ac:spMkLst>
            <pc:docMk/>
            <pc:sldMk cId="4042917014" sldId="258"/>
            <ac:spMk id="4" creationId="{4F41AD04-8045-B875-D94F-02F4BED54180}"/>
          </ac:spMkLst>
        </pc:spChg>
        <pc:graphicFrameChg chg="del">
          <ac:chgData name="Amsler, Rebecca S." userId="8d6189e7-84eb-4e87-85a9-c7f91806ef81" providerId="ADAL" clId="{41258154-74A6-4026-BE51-BDF4772C3852}" dt="2023-06-29T17:57:08.253" v="3255" actId="478"/>
          <ac:graphicFrameMkLst>
            <pc:docMk/>
            <pc:sldMk cId="4042917014" sldId="258"/>
            <ac:graphicFrameMk id="2" creationId="{56E72DA9-8064-F5E0-0CAB-D45AB928A98F}"/>
          </ac:graphicFrameMkLst>
        </pc:graphicFrameChg>
      </pc:sldChg>
      <pc:sldChg chg="addSp modSp mod">
        <pc:chgData name="Amsler, Rebecca S." userId="8d6189e7-84eb-4e87-85a9-c7f91806ef81" providerId="ADAL" clId="{41258154-74A6-4026-BE51-BDF4772C3852}" dt="2023-06-29T18:15:24.832" v="3532"/>
        <pc:sldMkLst>
          <pc:docMk/>
          <pc:sldMk cId="2924982687" sldId="259"/>
        </pc:sldMkLst>
        <pc:spChg chg="add mod">
          <ac:chgData name="Amsler, Rebecca S." userId="8d6189e7-84eb-4e87-85a9-c7f91806ef81" providerId="ADAL" clId="{41258154-74A6-4026-BE51-BDF4772C3852}" dt="2023-06-29T18:15:24.832" v="3532"/>
          <ac:spMkLst>
            <pc:docMk/>
            <pc:sldMk cId="2924982687" sldId="259"/>
            <ac:spMk id="3" creationId="{B935D89D-298D-4533-A387-8816E10FA84B}"/>
          </ac:spMkLst>
        </pc:spChg>
        <pc:spChg chg="mod">
          <ac:chgData name="Amsler, Rebecca S." userId="8d6189e7-84eb-4e87-85a9-c7f91806ef81" providerId="ADAL" clId="{41258154-74A6-4026-BE51-BDF4772C3852}" dt="2023-06-29T12:54:15.596" v="586" actId="1076"/>
          <ac:spMkLst>
            <pc:docMk/>
            <pc:sldMk cId="2924982687" sldId="259"/>
            <ac:spMk id="5" creationId="{992DDE40-0216-63D6-69BB-E02D9E8D6DD9}"/>
          </ac:spMkLst>
        </pc:spChg>
        <pc:picChg chg="add mod">
          <ac:chgData name="Amsler, Rebecca S." userId="8d6189e7-84eb-4e87-85a9-c7f91806ef81" providerId="ADAL" clId="{41258154-74A6-4026-BE51-BDF4772C3852}" dt="2023-06-29T12:55:04.874" v="597" actId="1076"/>
          <ac:picMkLst>
            <pc:docMk/>
            <pc:sldMk cId="2924982687" sldId="259"/>
            <ac:picMk id="2" creationId="{E6E1179F-8150-B7E7-636C-5D7CC93ABB7F}"/>
          </ac:picMkLst>
        </pc:picChg>
        <pc:picChg chg="mod ord">
          <ac:chgData name="Amsler, Rebecca S." userId="8d6189e7-84eb-4e87-85a9-c7f91806ef81" providerId="ADAL" clId="{41258154-74A6-4026-BE51-BDF4772C3852}" dt="2023-06-29T12:54:57.269" v="596" actId="166"/>
          <ac:picMkLst>
            <pc:docMk/>
            <pc:sldMk cId="2924982687" sldId="259"/>
            <ac:picMk id="4" creationId="{C997A49C-8CD2-AEFA-89CF-AAB185038AA7}"/>
          </ac:picMkLst>
        </pc:picChg>
      </pc:sldChg>
      <pc:sldChg chg="addSp modSp mod">
        <pc:chgData name="Amsler, Rebecca S." userId="8d6189e7-84eb-4e87-85a9-c7f91806ef81" providerId="ADAL" clId="{41258154-74A6-4026-BE51-BDF4772C3852}" dt="2023-06-29T18:17:03.823" v="3548"/>
        <pc:sldMkLst>
          <pc:docMk/>
          <pc:sldMk cId="2156691231" sldId="261"/>
        </pc:sldMkLst>
        <pc:spChg chg="add mod">
          <ac:chgData name="Amsler, Rebecca S." userId="8d6189e7-84eb-4e87-85a9-c7f91806ef81" providerId="ADAL" clId="{41258154-74A6-4026-BE51-BDF4772C3852}" dt="2023-06-29T18:17:03.823" v="3548"/>
          <ac:spMkLst>
            <pc:docMk/>
            <pc:sldMk cId="2156691231" sldId="261"/>
            <ac:spMk id="2" creationId="{1C9344F4-4863-F11C-D1BB-D0C3243A2D36}"/>
          </ac:spMkLst>
        </pc:spChg>
        <pc:spChg chg="mod">
          <ac:chgData name="Amsler, Rebecca S." userId="8d6189e7-84eb-4e87-85a9-c7f91806ef81" providerId="ADAL" clId="{41258154-74A6-4026-BE51-BDF4772C3852}" dt="2023-06-29T17:58:29.349" v="3524" actId="1076"/>
          <ac:spMkLst>
            <pc:docMk/>
            <pc:sldMk cId="2156691231" sldId="261"/>
            <ac:spMk id="5" creationId="{992DDE40-0216-63D6-69BB-E02D9E8D6DD9}"/>
          </ac:spMkLst>
        </pc:spChg>
        <pc:picChg chg="mod">
          <ac:chgData name="Amsler, Rebecca S." userId="8d6189e7-84eb-4e87-85a9-c7f91806ef81" providerId="ADAL" clId="{41258154-74A6-4026-BE51-BDF4772C3852}" dt="2023-06-29T17:58:09.453" v="3520" actId="14826"/>
          <ac:picMkLst>
            <pc:docMk/>
            <pc:sldMk cId="2156691231" sldId="261"/>
            <ac:picMk id="7" creationId="{01AC80C9-ED51-62F5-FA05-70D93CA3E3EC}"/>
          </ac:picMkLst>
        </pc:picChg>
      </pc:sldChg>
      <pc:sldChg chg="addSp delSp modSp mod ord">
        <pc:chgData name="Amsler, Rebecca S." userId="8d6189e7-84eb-4e87-85a9-c7f91806ef81" providerId="ADAL" clId="{41258154-74A6-4026-BE51-BDF4772C3852}" dt="2023-06-29T18:15:16.744" v="3530" actId="1036"/>
        <pc:sldMkLst>
          <pc:docMk/>
          <pc:sldMk cId="1811541899" sldId="262"/>
        </pc:sldMkLst>
        <pc:spChg chg="add mod">
          <ac:chgData name="Amsler, Rebecca S." userId="8d6189e7-84eb-4e87-85a9-c7f91806ef81" providerId="ADAL" clId="{41258154-74A6-4026-BE51-BDF4772C3852}" dt="2023-06-29T13:02:48.726" v="880" actId="14100"/>
          <ac:spMkLst>
            <pc:docMk/>
            <pc:sldMk cId="1811541899" sldId="262"/>
            <ac:spMk id="3" creationId="{68AC4DCC-F25C-D841-0E6D-1BF4C762D649}"/>
          </ac:spMkLst>
        </pc:spChg>
        <pc:spChg chg="add mod">
          <ac:chgData name="Amsler, Rebecca S." userId="8d6189e7-84eb-4e87-85a9-c7f91806ef81" providerId="ADAL" clId="{41258154-74A6-4026-BE51-BDF4772C3852}" dt="2023-06-29T18:15:16.744" v="3530" actId="1036"/>
          <ac:spMkLst>
            <pc:docMk/>
            <pc:sldMk cId="1811541899" sldId="262"/>
            <ac:spMk id="4" creationId="{854C6BAD-6700-2EBB-AA2C-6D5CBA047A8B}"/>
          </ac:spMkLst>
        </pc:spChg>
        <pc:spChg chg="mod">
          <ac:chgData name="Amsler, Rebecca S." userId="8d6189e7-84eb-4e87-85a9-c7f91806ef81" providerId="ADAL" clId="{41258154-74A6-4026-BE51-BDF4772C3852}" dt="2023-06-29T12:51:59.459" v="541" actId="1076"/>
          <ac:spMkLst>
            <pc:docMk/>
            <pc:sldMk cId="1811541899" sldId="262"/>
            <ac:spMk id="5" creationId="{992DDE40-0216-63D6-69BB-E02D9E8D6DD9}"/>
          </ac:spMkLst>
        </pc:spChg>
        <pc:picChg chg="add del mod">
          <ac:chgData name="Amsler, Rebecca S." userId="8d6189e7-84eb-4e87-85a9-c7f91806ef81" providerId="ADAL" clId="{41258154-74A6-4026-BE51-BDF4772C3852}" dt="2023-06-29T12:46:13.716" v="440" actId="478"/>
          <ac:picMkLst>
            <pc:docMk/>
            <pc:sldMk cId="1811541899" sldId="262"/>
            <ac:picMk id="2" creationId="{62490337-2823-F92B-DA82-761B95E9ECEF}"/>
          </ac:picMkLst>
        </pc:picChg>
        <pc:picChg chg="del">
          <ac:chgData name="Amsler, Rebecca S." userId="8d6189e7-84eb-4e87-85a9-c7f91806ef81" providerId="ADAL" clId="{41258154-74A6-4026-BE51-BDF4772C3852}" dt="2023-06-29T12:48:24.545" v="459" actId="478"/>
          <ac:picMkLst>
            <pc:docMk/>
            <pc:sldMk cId="1811541899" sldId="262"/>
            <ac:picMk id="6" creationId="{BD13044B-24B8-1E86-1A65-3FAD6D9FAFAB}"/>
          </ac:picMkLst>
        </pc:picChg>
        <pc:picChg chg="add del">
          <ac:chgData name="Amsler, Rebecca S." userId="8d6189e7-84eb-4e87-85a9-c7f91806ef81" providerId="ADAL" clId="{41258154-74A6-4026-BE51-BDF4772C3852}" dt="2023-06-29T12:49:32.799" v="462" actId="478"/>
          <ac:picMkLst>
            <pc:docMk/>
            <pc:sldMk cId="1811541899" sldId="262"/>
            <ac:picMk id="7" creationId="{7F6D60C7-F0C9-9862-CED0-6F10E32295DE}"/>
          </ac:picMkLst>
        </pc:picChg>
      </pc:sldChg>
      <pc:sldChg chg="del">
        <pc:chgData name="Amsler, Rebecca S." userId="8d6189e7-84eb-4e87-85a9-c7f91806ef81" providerId="ADAL" clId="{41258154-74A6-4026-BE51-BDF4772C3852}" dt="2023-06-29T18:14:36.415" v="3526" actId="2696"/>
        <pc:sldMkLst>
          <pc:docMk/>
          <pc:sldMk cId="2406105593" sldId="263"/>
        </pc:sldMkLst>
      </pc:sldChg>
      <pc:sldChg chg="addSp modSp mod">
        <pc:chgData name="Amsler, Rebecca S." userId="8d6189e7-84eb-4e87-85a9-c7f91806ef81" providerId="ADAL" clId="{41258154-74A6-4026-BE51-BDF4772C3852}" dt="2023-06-29T18:15:07.994" v="3527"/>
        <pc:sldMkLst>
          <pc:docMk/>
          <pc:sldMk cId="1620054409" sldId="264"/>
        </pc:sldMkLst>
        <pc:spChg chg="add mod">
          <ac:chgData name="Amsler, Rebecca S." userId="8d6189e7-84eb-4e87-85a9-c7f91806ef81" providerId="ADAL" clId="{41258154-74A6-4026-BE51-BDF4772C3852}" dt="2023-06-29T13:00:45.544" v="858" actId="1076"/>
          <ac:spMkLst>
            <pc:docMk/>
            <pc:sldMk cId="1620054409" sldId="264"/>
            <ac:spMk id="2" creationId="{68721707-1BB5-E0CD-BDC0-5D677E647E28}"/>
          </ac:spMkLst>
        </pc:spChg>
        <pc:spChg chg="mod">
          <ac:chgData name="Amsler, Rebecca S." userId="8d6189e7-84eb-4e87-85a9-c7f91806ef81" providerId="ADAL" clId="{41258154-74A6-4026-BE51-BDF4772C3852}" dt="2023-06-29T13:01:00.683" v="861" actId="1076"/>
          <ac:spMkLst>
            <pc:docMk/>
            <pc:sldMk cId="1620054409" sldId="264"/>
            <ac:spMk id="4" creationId="{07DABE88-B8DB-2AA9-183A-68F9A0201400}"/>
          </ac:spMkLst>
        </pc:spChg>
        <pc:spChg chg="add mod">
          <ac:chgData name="Amsler, Rebecca S." userId="8d6189e7-84eb-4e87-85a9-c7f91806ef81" providerId="ADAL" clId="{41258154-74A6-4026-BE51-BDF4772C3852}" dt="2023-06-29T12:39:30.248" v="261" actId="1035"/>
          <ac:spMkLst>
            <pc:docMk/>
            <pc:sldMk cId="1620054409" sldId="264"/>
            <ac:spMk id="5" creationId="{88490AE4-83FC-685E-9362-F29E351F7E13}"/>
          </ac:spMkLst>
        </pc:spChg>
        <pc:spChg chg="add mod">
          <ac:chgData name="Amsler, Rebecca S." userId="8d6189e7-84eb-4e87-85a9-c7f91806ef81" providerId="ADAL" clId="{41258154-74A6-4026-BE51-BDF4772C3852}" dt="2023-06-29T12:39:21.865" v="254" actId="1076"/>
          <ac:spMkLst>
            <pc:docMk/>
            <pc:sldMk cId="1620054409" sldId="264"/>
            <ac:spMk id="6" creationId="{B96C75CE-1070-0E7B-8691-ECBBD330FFBA}"/>
          </ac:spMkLst>
        </pc:spChg>
        <pc:spChg chg="add mod">
          <ac:chgData name="Amsler, Rebecca S." userId="8d6189e7-84eb-4e87-85a9-c7f91806ef81" providerId="ADAL" clId="{41258154-74A6-4026-BE51-BDF4772C3852}" dt="2023-06-29T18:15:07.994" v="3527"/>
          <ac:spMkLst>
            <pc:docMk/>
            <pc:sldMk cId="1620054409" sldId="264"/>
            <ac:spMk id="7" creationId="{678B18E1-873B-F5B3-68C5-015F738D48FD}"/>
          </ac:spMkLst>
        </pc:spChg>
        <pc:picChg chg="add mod">
          <ac:chgData name="Amsler, Rebecca S." userId="8d6189e7-84eb-4e87-85a9-c7f91806ef81" providerId="ADAL" clId="{41258154-74A6-4026-BE51-BDF4772C3852}" dt="2023-06-29T12:38:55.244" v="250" actId="1076"/>
          <ac:picMkLst>
            <pc:docMk/>
            <pc:sldMk cId="1620054409" sldId="264"/>
            <ac:picMk id="3" creationId="{5B511D59-3C6A-7AB3-281B-12CE9005C73C}"/>
          </ac:picMkLst>
        </pc:picChg>
      </pc:sldChg>
      <pc:sldChg chg="new del ord">
        <pc:chgData name="Amsler, Rebecca S." userId="8d6189e7-84eb-4e87-85a9-c7f91806ef81" providerId="ADAL" clId="{41258154-74A6-4026-BE51-BDF4772C3852}" dt="2023-06-29T12:40:40.074" v="266" actId="2696"/>
        <pc:sldMkLst>
          <pc:docMk/>
          <pc:sldMk cId="1963474322" sldId="266"/>
        </pc:sldMkLst>
      </pc:sldChg>
      <pc:sldChg chg="addSp delSp modSp add mod">
        <pc:chgData name="Amsler, Rebecca S." userId="8d6189e7-84eb-4e87-85a9-c7f91806ef81" providerId="ADAL" clId="{41258154-74A6-4026-BE51-BDF4772C3852}" dt="2023-06-29T18:15:12.932" v="3528"/>
        <pc:sldMkLst>
          <pc:docMk/>
          <pc:sldMk cId="3911553096" sldId="267"/>
        </pc:sldMkLst>
        <pc:spChg chg="add mod">
          <ac:chgData name="Amsler, Rebecca S." userId="8d6189e7-84eb-4e87-85a9-c7f91806ef81" providerId="ADAL" clId="{41258154-74A6-4026-BE51-BDF4772C3852}" dt="2023-06-29T12:42:33.451" v="320" actId="208"/>
          <ac:spMkLst>
            <pc:docMk/>
            <pc:sldMk cId="3911553096" sldId="267"/>
            <ac:spMk id="3" creationId="{ED4306EF-16E3-30D7-3BE9-15BBBBBC332D}"/>
          </ac:spMkLst>
        </pc:spChg>
        <pc:spChg chg="mod">
          <ac:chgData name="Amsler, Rebecca S." userId="8d6189e7-84eb-4e87-85a9-c7f91806ef81" providerId="ADAL" clId="{41258154-74A6-4026-BE51-BDF4772C3852}" dt="2023-06-29T12:41:32.223" v="314" actId="6549"/>
          <ac:spMkLst>
            <pc:docMk/>
            <pc:sldMk cId="3911553096" sldId="267"/>
            <ac:spMk id="5" creationId="{992DDE40-0216-63D6-69BB-E02D9E8D6DD9}"/>
          </ac:spMkLst>
        </pc:spChg>
        <pc:spChg chg="add del">
          <ac:chgData name="Amsler, Rebecca S." userId="8d6189e7-84eb-4e87-85a9-c7f91806ef81" providerId="ADAL" clId="{41258154-74A6-4026-BE51-BDF4772C3852}" dt="2023-06-29T12:42:49.661" v="322" actId="11529"/>
          <ac:spMkLst>
            <pc:docMk/>
            <pc:sldMk cId="3911553096" sldId="267"/>
            <ac:spMk id="6" creationId="{95BFBE38-FF28-77F2-C130-C8F08AD1C6CA}"/>
          </ac:spMkLst>
        </pc:spChg>
        <pc:spChg chg="add mod">
          <ac:chgData name="Amsler, Rebecca S." userId="8d6189e7-84eb-4e87-85a9-c7f91806ef81" providerId="ADAL" clId="{41258154-74A6-4026-BE51-BDF4772C3852}" dt="2023-06-29T13:01:39.150" v="868" actId="1076"/>
          <ac:spMkLst>
            <pc:docMk/>
            <pc:sldMk cId="3911553096" sldId="267"/>
            <ac:spMk id="7" creationId="{DAD37AC2-15B7-AE08-66B3-13E13C9AB59C}"/>
          </ac:spMkLst>
        </pc:spChg>
        <pc:spChg chg="add mod">
          <ac:chgData name="Amsler, Rebecca S." userId="8d6189e7-84eb-4e87-85a9-c7f91806ef81" providerId="ADAL" clId="{41258154-74A6-4026-BE51-BDF4772C3852}" dt="2023-06-29T18:15:12.932" v="3528"/>
          <ac:spMkLst>
            <pc:docMk/>
            <pc:sldMk cId="3911553096" sldId="267"/>
            <ac:spMk id="8" creationId="{D7CC8FEB-37BB-7415-A0C3-2843D3FE8B42}"/>
          </ac:spMkLst>
        </pc:spChg>
        <pc:picChg chg="add mod">
          <ac:chgData name="Amsler, Rebecca S." userId="8d6189e7-84eb-4e87-85a9-c7f91806ef81" providerId="ADAL" clId="{41258154-74A6-4026-BE51-BDF4772C3852}" dt="2023-06-29T12:42:11.088" v="317" actId="1076"/>
          <ac:picMkLst>
            <pc:docMk/>
            <pc:sldMk cId="3911553096" sldId="267"/>
            <ac:picMk id="2" creationId="{A09971B5-C194-D144-6167-BCD42B15CC4D}"/>
          </ac:picMkLst>
        </pc:picChg>
        <pc:picChg chg="del">
          <ac:chgData name="Amsler, Rebecca S." userId="8d6189e7-84eb-4e87-85a9-c7f91806ef81" providerId="ADAL" clId="{41258154-74A6-4026-BE51-BDF4772C3852}" dt="2023-06-29T12:41:39.265" v="315" actId="478"/>
          <ac:picMkLst>
            <pc:docMk/>
            <pc:sldMk cId="3911553096" sldId="267"/>
            <ac:picMk id="4" creationId="{C997A49C-8CD2-AEFA-89CF-AAB185038AA7}"/>
          </ac:picMkLst>
        </pc:picChg>
      </pc:sldChg>
      <pc:sldChg chg="addSp delSp modSp add mod ord">
        <pc:chgData name="Amsler, Rebecca S." userId="8d6189e7-84eb-4e87-85a9-c7f91806ef81" providerId="ADAL" clId="{41258154-74A6-4026-BE51-BDF4772C3852}" dt="2023-06-29T18:15:22.681" v="3531"/>
        <pc:sldMkLst>
          <pc:docMk/>
          <pc:sldMk cId="2018087637" sldId="268"/>
        </pc:sldMkLst>
        <pc:spChg chg="add mod">
          <ac:chgData name="Amsler, Rebecca S." userId="8d6189e7-84eb-4e87-85a9-c7f91806ef81" providerId="ADAL" clId="{41258154-74A6-4026-BE51-BDF4772C3852}" dt="2023-06-29T13:02:32.106" v="876" actId="2711"/>
          <ac:spMkLst>
            <pc:docMk/>
            <pc:sldMk cId="2018087637" sldId="268"/>
            <ac:spMk id="2" creationId="{1C2A7CD9-929B-7662-93B0-02CC7E2A0EA5}"/>
          </ac:spMkLst>
        </pc:spChg>
        <pc:spChg chg="add mod">
          <ac:chgData name="Amsler, Rebecca S." userId="8d6189e7-84eb-4e87-85a9-c7f91806ef81" providerId="ADAL" clId="{41258154-74A6-4026-BE51-BDF4772C3852}" dt="2023-06-29T18:15:22.681" v="3531"/>
          <ac:spMkLst>
            <pc:docMk/>
            <pc:sldMk cId="2018087637" sldId="268"/>
            <ac:spMk id="3" creationId="{0B6680AD-6838-233E-CCA0-B2A245525456}"/>
          </ac:spMkLst>
        </pc:spChg>
        <pc:spChg chg="mod">
          <ac:chgData name="Amsler, Rebecca S." userId="8d6189e7-84eb-4e87-85a9-c7f91806ef81" providerId="ADAL" clId="{41258154-74A6-4026-BE51-BDF4772C3852}" dt="2023-06-29T12:51:10.605" v="533" actId="1076"/>
          <ac:spMkLst>
            <pc:docMk/>
            <pc:sldMk cId="2018087637" sldId="268"/>
            <ac:spMk id="5" creationId="{992DDE40-0216-63D6-69BB-E02D9E8D6DD9}"/>
          </ac:spMkLst>
        </pc:spChg>
        <pc:picChg chg="del">
          <ac:chgData name="Amsler, Rebecca S." userId="8d6189e7-84eb-4e87-85a9-c7f91806ef81" providerId="ADAL" clId="{41258154-74A6-4026-BE51-BDF4772C3852}" dt="2023-06-29T12:51:04.870" v="529" actId="478"/>
          <ac:picMkLst>
            <pc:docMk/>
            <pc:sldMk cId="2018087637" sldId="268"/>
            <ac:picMk id="6" creationId="{BD13044B-24B8-1E86-1A65-3FAD6D9FAFAB}"/>
          </ac:picMkLst>
        </pc:picChg>
        <pc:picChg chg="del">
          <ac:chgData name="Amsler, Rebecca S." userId="8d6189e7-84eb-4e87-85a9-c7f91806ef81" providerId="ADAL" clId="{41258154-74A6-4026-BE51-BDF4772C3852}" dt="2023-06-29T12:51:05.488" v="530" actId="478"/>
          <ac:picMkLst>
            <pc:docMk/>
            <pc:sldMk cId="2018087637" sldId="268"/>
            <ac:picMk id="7" creationId="{7F6D60C7-F0C9-9862-CED0-6F10E32295DE}"/>
          </ac:picMkLst>
        </pc:picChg>
      </pc:sldChg>
      <pc:sldChg chg="addSp delSp modSp add mod">
        <pc:chgData name="Amsler, Rebecca S." userId="8d6189e7-84eb-4e87-85a9-c7f91806ef81" providerId="ADAL" clId="{41258154-74A6-4026-BE51-BDF4772C3852}" dt="2023-06-29T18:15:30.015" v="3534"/>
        <pc:sldMkLst>
          <pc:docMk/>
          <pc:sldMk cId="725962093" sldId="269"/>
        </pc:sldMkLst>
        <pc:spChg chg="add del mod">
          <ac:chgData name="Amsler, Rebecca S." userId="8d6189e7-84eb-4e87-85a9-c7f91806ef81" providerId="ADAL" clId="{41258154-74A6-4026-BE51-BDF4772C3852}" dt="2023-06-29T13:06:42.544" v="1091"/>
          <ac:spMkLst>
            <pc:docMk/>
            <pc:sldMk cId="725962093" sldId="269"/>
            <ac:spMk id="2" creationId="{5A3C6583-36F2-11C1-CC63-A84869264CA1}"/>
          </ac:spMkLst>
        </pc:spChg>
        <pc:spChg chg="add del mod">
          <ac:chgData name="Amsler, Rebecca S." userId="8d6189e7-84eb-4e87-85a9-c7f91806ef81" providerId="ADAL" clId="{41258154-74A6-4026-BE51-BDF4772C3852}" dt="2023-06-29T13:06:47.354" v="1093"/>
          <ac:spMkLst>
            <pc:docMk/>
            <pc:sldMk cId="725962093" sldId="269"/>
            <ac:spMk id="3" creationId="{B8DFB2BD-71A9-81B0-FECB-B03B608074A4}"/>
          </ac:spMkLst>
        </pc:spChg>
        <pc:spChg chg="del mod">
          <ac:chgData name="Amsler, Rebecca S." userId="8d6189e7-84eb-4e87-85a9-c7f91806ef81" providerId="ADAL" clId="{41258154-74A6-4026-BE51-BDF4772C3852}" dt="2023-06-29T13:06:58.727" v="1099" actId="478"/>
          <ac:spMkLst>
            <pc:docMk/>
            <pc:sldMk cId="725962093" sldId="269"/>
            <ac:spMk id="5" creationId="{992DDE40-0216-63D6-69BB-E02D9E8D6DD9}"/>
          </ac:spMkLst>
        </pc:spChg>
        <pc:spChg chg="add del mod">
          <ac:chgData name="Amsler, Rebecca S." userId="8d6189e7-84eb-4e87-85a9-c7f91806ef81" providerId="ADAL" clId="{41258154-74A6-4026-BE51-BDF4772C3852}" dt="2023-06-29T13:06:57.073" v="1098" actId="478"/>
          <ac:spMkLst>
            <pc:docMk/>
            <pc:sldMk cId="725962093" sldId="269"/>
            <ac:spMk id="6" creationId="{89601CF3-0BD9-0FC0-E25D-6B97C125D5F4}"/>
          </ac:spMkLst>
        </pc:spChg>
        <pc:spChg chg="add mod">
          <ac:chgData name="Amsler, Rebecca S." userId="8d6189e7-84eb-4e87-85a9-c7f91806ef81" providerId="ADAL" clId="{41258154-74A6-4026-BE51-BDF4772C3852}" dt="2023-06-29T13:13:05.388" v="1260" actId="1076"/>
          <ac:spMkLst>
            <pc:docMk/>
            <pc:sldMk cId="725962093" sldId="269"/>
            <ac:spMk id="7" creationId="{511B005F-91F9-A259-E40E-35436454DB9D}"/>
          </ac:spMkLst>
        </pc:spChg>
        <pc:spChg chg="add mod">
          <ac:chgData name="Amsler, Rebecca S." userId="8d6189e7-84eb-4e87-85a9-c7f91806ef81" providerId="ADAL" clId="{41258154-74A6-4026-BE51-BDF4772C3852}" dt="2023-06-29T13:07:40.177" v="1107" actId="255"/>
          <ac:spMkLst>
            <pc:docMk/>
            <pc:sldMk cId="725962093" sldId="269"/>
            <ac:spMk id="8" creationId="{28F5C460-1E39-9180-D456-3F2DEB606C6D}"/>
          </ac:spMkLst>
        </pc:spChg>
        <pc:spChg chg="add mod">
          <ac:chgData name="Amsler, Rebecca S." userId="8d6189e7-84eb-4e87-85a9-c7f91806ef81" providerId="ADAL" clId="{41258154-74A6-4026-BE51-BDF4772C3852}" dt="2023-06-29T18:15:30.015" v="3534"/>
          <ac:spMkLst>
            <pc:docMk/>
            <pc:sldMk cId="725962093" sldId="269"/>
            <ac:spMk id="9" creationId="{5B809C93-BA97-6CB8-938F-F473AE199514}"/>
          </ac:spMkLst>
        </pc:spChg>
        <pc:picChg chg="del">
          <ac:chgData name="Amsler, Rebecca S." userId="8d6189e7-84eb-4e87-85a9-c7f91806ef81" providerId="ADAL" clId="{41258154-74A6-4026-BE51-BDF4772C3852}" dt="2023-06-29T13:07:41.638" v="1108" actId="478"/>
          <ac:picMkLst>
            <pc:docMk/>
            <pc:sldMk cId="725962093" sldId="269"/>
            <ac:picMk id="4" creationId="{C997A49C-8CD2-AEFA-89CF-AAB185038AA7}"/>
          </ac:picMkLst>
        </pc:picChg>
      </pc:sldChg>
      <pc:sldChg chg="addSp delSp modSp add mod">
        <pc:chgData name="Amsler, Rebecca S." userId="8d6189e7-84eb-4e87-85a9-c7f91806ef81" providerId="ADAL" clId="{41258154-74A6-4026-BE51-BDF4772C3852}" dt="2023-06-29T18:15:26.831" v="3533"/>
        <pc:sldMkLst>
          <pc:docMk/>
          <pc:sldMk cId="2537636693" sldId="270"/>
        </pc:sldMkLst>
        <pc:spChg chg="add mod">
          <ac:chgData name="Amsler, Rebecca S." userId="8d6189e7-84eb-4e87-85a9-c7f91806ef81" providerId="ADAL" clId="{41258154-74A6-4026-BE51-BDF4772C3852}" dt="2023-06-29T12:58:24.850" v="760" actId="14100"/>
          <ac:spMkLst>
            <pc:docMk/>
            <pc:sldMk cId="2537636693" sldId="270"/>
            <ac:spMk id="3" creationId="{0FD7DAD4-6D67-40F6-C4C0-9F3DBFE5C0CB}"/>
          </ac:spMkLst>
        </pc:spChg>
        <pc:spChg chg="mod">
          <ac:chgData name="Amsler, Rebecca S." userId="8d6189e7-84eb-4e87-85a9-c7f91806ef81" providerId="ADAL" clId="{41258154-74A6-4026-BE51-BDF4772C3852}" dt="2023-06-29T12:58:33.298" v="761" actId="1076"/>
          <ac:spMkLst>
            <pc:docMk/>
            <pc:sldMk cId="2537636693" sldId="270"/>
            <ac:spMk id="5" creationId="{992DDE40-0216-63D6-69BB-E02D9E8D6DD9}"/>
          </ac:spMkLst>
        </pc:spChg>
        <pc:spChg chg="add mod">
          <ac:chgData name="Amsler, Rebecca S." userId="8d6189e7-84eb-4e87-85a9-c7f91806ef81" providerId="ADAL" clId="{41258154-74A6-4026-BE51-BDF4772C3852}" dt="2023-06-29T18:15:26.831" v="3533"/>
          <ac:spMkLst>
            <pc:docMk/>
            <pc:sldMk cId="2537636693" sldId="270"/>
            <ac:spMk id="6" creationId="{A7388879-FDFF-C326-DDF5-8654A1185760}"/>
          </ac:spMkLst>
        </pc:spChg>
        <pc:picChg chg="add del mod">
          <ac:chgData name="Amsler, Rebecca S." userId="8d6189e7-84eb-4e87-85a9-c7f91806ef81" providerId="ADAL" clId="{41258154-74A6-4026-BE51-BDF4772C3852}" dt="2023-06-29T12:56:29.306" v="654"/>
          <ac:picMkLst>
            <pc:docMk/>
            <pc:sldMk cId="2537636693" sldId="270"/>
            <ac:picMk id="2" creationId="{93A314EB-50E4-DD67-10BB-1445DF3A14BF}"/>
          </ac:picMkLst>
        </pc:picChg>
        <pc:picChg chg="mod">
          <ac:chgData name="Amsler, Rebecca S." userId="8d6189e7-84eb-4e87-85a9-c7f91806ef81" providerId="ADAL" clId="{41258154-74A6-4026-BE51-BDF4772C3852}" dt="2023-06-29T12:56:53.353" v="658" actId="1076"/>
          <ac:picMkLst>
            <pc:docMk/>
            <pc:sldMk cId="2537636693" sldId="270"/>
            <ac:picMk id="4" creationId="{C997A49C-8CD2-AEFA-89CF-AAB185038AA7}"/>
          </ac:picMkLst>
        </pc:picChg>
      </pc:sldChg>
      <pc:sldChg chg="add del">
        <pc:chgData name="Amsler, Rebecca S." userId="8d6189e7-84eb-4e87-85a9-c7f91806ef81" providerId="ADAL" clId="{41258154-74A6-4026-BE51-BDF4772C3852}" dt="2023-06-29T18:14:31.497" v="3525" actId="2696"/>
        <pc:sldMkLst>
          <pc:docMk/>
          <pc:sldMk cId="3244932862" sldId="271"/>
        </pc:sldMkLst>
      </pc:sldChg>
      <pc:sldChg chg="addSp modSp add mod">
        <pc:chgData name="Amsler, Rebecca S." userId="8d6189e7-84eb-4e87-85a9-c7f91806ef81" providerId="ADAL" clId="{41258154-74A6-4026-BE51-BDF4772C3852}" dt="2023-06-29T13:00:12.970" v="851" actId="255"/>
        <pc:sldMkLst>
          <pc:docMk/>
          <pc:sldMk cId="1273962655" sldId="272"/>
        </pc:sldMkLst>
        <pc:spChg chg="add mod">
          <ac:chgData name="Amsler, Rebecca S." userId="8d6189e7-84eb-4e87-85a9-c7f91806ef81" providerId="ADAL" clId="{41258154-74A6-4026-BE51-BDF4772C3852}" dt="2023-06-29T13:00:12.970" v="851" actId="255"/>
          <ac:spMkLst>
            <pc:docMk/>
            <pc:sldMk cId="1273962655" sldId="272"/>
            <ac:spMk id="2" creationId="{B7012F46-4C72-44C5-03B3-035AB5B7D64E}"/>
          </ac:spMkLst>
        </pc:spChg>
        <pc:spChg chg="mod">
          <ac:chgData name="Amsler, Rebecca S." userId="8d6189e7-84eb-4e87-85a9-c7f91806ef81" providerId="ADAL" clId="{41258154-74A6-4026-BE51-BDF4772C3852}" dt="2023-06-29T12:59:45.831" v="848" actId="255"/>
          <ac:spMkLst>
            <pc:docMk/>
            <pc:sldMk cId="1273962655" sldId="272"/>
            <ac:spMk id="4" creationId="{07DABE88-B8DB-2AA9-183A-68F9A0201400}"/>
          </ac:spMkLst>
        </pc:spChg>
      </pc:sldChg>
      <pc:sldChg chg="addSp modSp add mod ord">
        <pc:chgData name="Amsler, Rebecca S." userId="8d6189e7-84eb-4e87-85a9-c7f91806ef81" providerId="ADAL" clId="{41258154-74A6-4026-BE51-BDF4772C3852}" dt="2023-06-29T13:05:43.431" v="1089" actId="1076"/>
        <pc:sldMkLst>
          <pc:docMk/>
          <pc:sldMk cId="31230946" sldId="273"/>
        </pc:sldMkLst>
        <pc:spChg chg="add mod">
          <ac:chgData name="Amsler, Rebecca S." userId="8d6189e7-84eb-4e87-85a9-c7f91806ef81" providerId="ADAL" clId="{41258154-74A6-4026-BE51-BDF4772C3852}" dt="2023-06-29T13:05:43.431" v="1089" actId="1076"/>
          <ac:spMkLst>
            <pc:docMk/>
            <pc:sldMk cId="31230946" sldId="273"/>
            <ac:spMk id="2" creationId="{0CDBB7CC-5676-DEDC-6361-261249EFC54B}"/>
          </ac:spMkLst>
        </pc:spChg>
        <pc:spChg chg="mod">
          <ac:chgData name="Amsler, Rebecca S." userId="8d6189e7-84eb-4e87-85a9-c7f91806ef81" providerId="ADAL" clId="{41258154-74A6-4026-BE51-BDF4772C3852}" dt="2023-06-29T13:04:36.468" v="1004" actId="1076"/>
          <ac:spMkLst>
            <pc:docMk/>
            <pc:sldMk cId="31230946" sldId="273"/>
            <ac:spMk id="4" creationId="{07DABE88-B8DB-2AA9-183A-68F9A0201400}"/>
          </ac:spMkLst>
        </pc:spChg>
      </pc:sldChg>
      <pc:sldChg chg="addSp delSp modSp add mod ord">
        <pc:chgData name="Amsler, Rebecca S." userId="8d6189e7-84eb-4e87-85a9-c7f91806ef81" providerId="ADAL" clId="{41258154-74A6-4026-BE51-BDF4772C3852}" dt="2023-06-29T13:12:56.817" v="1259"/>
        <pc:sldMkLst>
          <pc:docMk/>
          <pc:sldMk cId="3035744424" sldId="274"/>
        </pc:sldMkLst>
        <pc:spChg chg="del">
          <ac:chgData name="Amsler, Rebecca S." userId="8d6189e7-84eb-4e87-85a9-c7f91806ef81" providerId="ADAL" clId="{41258154-74A6-4026-BE51-BDF4772C3852}" dt="2023-06-29T13:09:28.324" v="1163" actId="478"/>
          <ac:spMkLst>
            <pc:docMk/>
            <pc:sldMk cId="3035744424" sldId="274"/>
            <ac:spMk id="2" creationId="{0CDBB7CC-5676-DEDC-6361-261249EFC54B}"/>
          </ac:spMkLst>
        </pc:spChg>
        <pc:spChg chg="mod">
          <ac:chgData name="Amsler, Rebecca S." userId="8d6189e7-84eb-4e87-85a9-c7f91806ef81" providerId="ADAL" clId="{41258154-74A6-4026-BE51-BDF4772C3852}" dt="2023-06-29T13:11:57.289" v="1252" actId="1076"/>
          <ac:spMkLst>
            <pc:docMk/>
            <pc:sldMk cId="3035744424" sldId="274"/>
            <ac:spMk id="4" creationId="{07DABE88-B8DB-2AA9-183A-68F9A0201400}"/>
          </ac:spMkLst>
        </pc:spChg>
        <pc:spChg chg="add mod">
          <ac:chgData name="Amsler, Rebecca S." userId="8d6189e7-84eb-4e87-85a9-c7f91806ef81" providerId="ADAL" clId="{41258154-74A6-4026-BE51-BDF4772C3852}" dt="2023-06-29T13:12:10.464" v="1255" actId="1076"/>
          <ac:spMkLst>
            <pc:docMk/>
            <pc:sldMk cId="3035744424" sldId="274"/>
            <ac:spMk id="5" creationId="{4A67B985-C3D1-6794-85C3-ED80096855AA}"/>
          </ac:spMkLst>
        </pc:spChg>
        <pc:picChg chg="add mod">
          <ac:chgData name="Amsler, Rebecca S." userId="8d6189e7-84eb-4e87-85a9-c7f91806ef81" providerId="ADAL" clId="{41258154-74A6-4026-BE51-BDF4772C3852}" dt="2023-06-29T13:12:39.619" v="1257" actId="14861"/>
          <ac:picMkLst>
            <pc:docMk/>
            <pc:sldMk cId="3035744424" sldId="274"/>
            <ac:picMk id="6" creationId="{3309C547-EA1F-BDB4-1AE7-77EC43B98865}"/>
          </ac:picMkLst>
        </pc:picChg>
      </pc:sldChg>
      <pc:sldChg chg="addSp delSp modSp add mod">
        <pc:chgData name="Amsler, Rebecca S." userId="8d6189e7-84eb-4e87-85a9-c7f91806ef81" providerId="ADAL" clId="{41258154-74A6-4026-BE51-BDF4772C3852}" dt="2023-06-29T16:53:25.832" v="1333" actId="1076"/>
        <pc:sldMkLst>
          <pc:docMk/>
          <pc:sldMk cId="3341336028" sldId="275"/>
        </pc:sldMkLst>
        <pc:spChg chg="mod">
          <ac:chgData name="Amsler, Rebecca S." userId="8d6189e7-84eb-4e87-85a9-c7f91806ef81" providerId="ADAL" clId="{41258154-74A6-4026-BE51-BDF4772C3852}" dt="2023-06-29T16:52:02.221" v="1317" actId="6549"/>
          <ac:spMkLst>
            <pc:docMk/>
            <pc:sldMk cId="3341336028" sldId="275"/>
            <ac:spMk id="4" creationId="{07DABE88-B8DB-2AA9-183A-68F9A0201400}"/>
          </ac:spMkLst>
        </pc:spChg>
        <pc:spChg chg="del">
          <ac:chgData name="Amsler, Rebecca S." userId="8d6189e7-84eb-4e87-85a9-c7f91806ef81" providerId="ADAL" clId="{41258154-74A6-4026-BE51-BDF4772C3852}" dt="2023-06-29T16:52:25.659" v="1321" actId="478"/>
          <ac:spMkLst>
            <pc:docMk/>
            <pc:sldMk cId="3341336028" sldId="275"/>
            <ac:spMk id="5" creationId="{4A67B985-C3D1-6794-85C3-ED80096855AA}"/>
          </ac:spMkLst>
        </pc:spChg>
        <pc:spChg chg="add mod">
          <ac:chgData name="Amsler, Rebecca S." userId="8d6189e7-84eb-4e87-85a9-c7f91806ef81" providerId="ADAL" clId="{41258154-74A6-4026-BE51-BDF4772C3852}" dt="2023-06-29T16:53:25.832" v="1333" actId="1076"/>
          <ac:spMkLst>
            <pc:docMk/>
            <pc:sldMk cId="3341336028" sldId="275"/>
            <ac:spMk id="7" creationId="{729A023C-5B06-EEA4-84DA-2513192B5E1F}"/>
          </ac:spMkLst>
        </pc:spChg>
        <pc:picChg chg="add mod">
          <ac:chgData name="Amsler, Rebecca S." userId="8d6189e7-84eb-4e87-85a9-c7f91806ef81" providerId="ADAL" clId="{41258154-74A6-4026-BE51-BDF4772C3852}" dt="2023-06-29T16:52:15.522" v="1320" actId="14100"/>
          <ac:picMkLst>
            <pc:docMk/>
            <pc:sldMk cId="3341336028" sldId="275"/>
            <ac:picMk id="2" creationId="{862A5008-865C-1F88-CBE3-FB62C83FCC79}"/>
          </ac:picMkLst>
        </pc:picChg>
        <pc:picChg chg="del">
          <ac:chgData name="Amsler, Rebecca S." userId="8d6189e7-84eb-4e87-85a9-c7f91806ef81" providerId="ADAL" clId="{41258154-74A6-4026-BE51-BDF4772C3852}" dt="2023-06-29T16:52:05.338" v="1318" actId="478"/>
          <ac:picMkLst>
            <pc:docMk/>
            <pc:sldMk cId="3341336028" sldId="275"/>
            <ac:picMk id="6" creationId="{3309C547-EA1F-BDB4-1AE7-77EC43B98865}"/>
          </ac:picMkLst>
        </pc:picChg>
      </pc:sldChg>
      <pc:sldChg chg="addSp delSp modSp add mod">
        <pc:chgData name="Amsler, Rebecca S." userId="8d6189e7-84eb-4e87-85a9-c7f91806ef81" providerId="ADAL" clId="{41258154-74A6-4026-BE51-BDF4772C3852}" dt="2023-06-29T16:57:35.168" v="1393" actId="1076"/>
        <pc:sldMkLst>
          <pc:docMk/>
          <pc:sldMk cId="3624607599" sldId="276"/>
        </pc:sldMkLst>
        <pc:spChg chg="mod">
          <ac:chgData name="Amsler, Rebecca S." userId="8d6189e7-84eb-4e87-85a9-c7f91806ef81" providerId="ADAL" clId="{41258154-74A6-4026-BE51-BDF4772C3852}" dt="2023-06-29T16:54:31.628" v="1341" actId="1076"/>
          <ac:spMkLst>
            <pc:docMk/>
            <pc:sldMk cId="3624607599" sldId="276"/>
            <ac:spMk id="4" creationId="{07DABE88-B8DB-2AA9-183A-68F9A0201400}"/>
          </ac:spMkLst>
        </pc:spChg>
        <pc:spChg chg="add mod">
          <ac:chgData name="Amsler, Rebecca S." userId="8d6189e7-84eb-4e87-85a9-c7f91806ef81" providerId="ADAL" clId="{41258154-74A6-4026-BE51-BDF4772C3852}" dt="2023-06-29T16:56:22.084" v="1377" actId="1076"/>
          <ac:spMkLst>
            <pc:docMk/>
            <pc:sldMk cId="3624607599" sldId="276"/>
            <ac:spMk id="5" creationId="{9192ECD9-3D90-FD68-566B-2B34BF87E57C}"/>
          </ac:spMkLst>
        </pc:spChg>
        <pc:spChg chg="del">
          <ac:chgData name="Amsler, Rebecca S." userId="8d6189e7-84eb-4e87-85a9-c7f91806ef81" providerId="ADAL" clId="{41258154-74A6-4026-BE51-BDF4772C3852}" dt="2023-06-29T16:54:01.796" v="1335" actId="478"/>
          <ac:spMkLst>
            <pc:docMk/>
            <pc:sldMk cId="3624607599" sldId="276"/>
            <ac:spMk id="7" creationId="{729A023C-5B06-EEA4-84DA-2513192B5E1F}"/>
          </ac:spMkLst>
        </pc:spChg>
        <pc:picChg chg="del">
          <ac:chgData name="Amsler, Rebecca S." userId="8d6189e7-84eb-4e87-85a9-c7f91806ef81" providerId="ADAL" clId="{41258154-74A6-4026-BE51-BDF4772C3852}" dt="2023-06-29T16:56:23.573" v="1378" actId="478"/>
          <ac:picMkLst>
            <pc:docMk/>
            <pc:sldMk cId="3624607599" sldId="276"/>
            <ac:picMk id="2" creationId="{862A5008-865C-1F88-CBE3-FB62C83FCC79}"/>
          </ac:picMkLst>
        </pc:picChg>
        <pc:picChg chg="add mod">
          <ac:chgData name="Amsler, Rebecca S." userId="8d6189e7-84eb-4e87-85a9-c7f91806ef81" providerId="ADAL" clId="{41258154-74A6-4026-BE51-BDF4772C3852}" dt="2023-06-29T16:56:59.927" v="1385" actId="1076"/>
          <ac:picMkLst>
            <pc:docMk/>
            <pc:sldMk cId="3624607599" sldId="276"/>
            <ac:picMk id="6" creationId="{53B290A3-4ABC-E4FA-1966-4EC0BBA7E524}"/>
          </ac:picMkLst>
        </pc:picChg>
        <pc:picChg chg="add mod">
          <ac:chgData name="Amsler, Rebecca S." userId="8d6189e7-84eb-4e87-85a9-c7f91806ef81" providerId="ADAL" clId="{41258154-74A6-4026-BE51-BDF4772C3852}" dt="2023-06-29T16:57:03.770" v="1386" actId="1076"/>
          <ac:picMkLst>
            <pc:docMk/>
            <pc:sldMk cId="3624607599" sldId="276"/>
            <ac:picMk id="8" creationId="{E6C86F9E-42B3-0665-F12A-6BF9A96E9C50}"/>
          </ac:picMkLst>
        </pc:picChg>
        <pc:picChg chg="add mod">
          <ac:chgData name="Amsler, Rebecca S." userId="8d6189e7-84eb-4e87-85a9-c7f91806ef81" providerId="ADAL" clId="{41258154-74A6-4026-BE51-BDF4772C3852}" dt="2023-06-29T16:57:06.935" v="1387" actId="1076"/>
          <ac:picMkLst>
            <pc:docMk/>
            <pc:sldMk cId="3624607599" sldId="276"/>
            <ac:picMk id="9" creationId="{79E9F161-5446-9856-5E64-81108C8E1FD8}"/>
          </ac:picMkLst>
        </pc:picChg>
        <pc:picChg chg="add mod">
          <ac:chgData name="Amsler, Rebecca S." userId="8d6189e7-84eb-4e87-85a9-c7f91806ef81" providerId="ADAL" clId="{41258154-74A6-4026-BE51-BDF4772C3852}" dt="2023-06-29T16:57:35.168" v="1393" actId="1076"/>
          <ac:picMkLst>
            <pc:docMk/>
            <pc:sldMk cId="3624607599" sldId="276"/>
            <ac:picMk id="10" creationId="{01DDEFA7-7625-A613-7136-8B1DA5DF86BD}"/>
          </ac:picMkLst>
        </pc:picChg>
        <pc:picChg chg="add mod">
          <ac:chgData name="Amsler, Rebecca S." userId="8d6189e7-84eb-4e87-85a9-c7f91806ef81" providerId="ADAL" clId="{41258154-74A6-4026-BE51-BDF4772C3852}" dt="2023-06-29T16:57:29.511" v="1392" actId="1076"/>
          <ac:picMkLst>
            <pc:docMk/>
            <pc:sldMk cId="3624607599" sldId="276"/>
            <ac:picMk id="11" creationId="{34A163F6-2882-36DC-DF43-1E54EC348E99}"/>
          </ac:picMkLst>
        </pc:picChg>
      </pc:sldChg>
      <pc:sldChg chg="addSp delSp modSp add mod">
        <pc:chgData name="Amsler, Rebecca S." userId="8d6189e7-84eb-4e87-85a9-c7f91806ef81" providerId="ADAL" clId="{41258154-74A6-4026-BE51-BDF4772C3852}" dt="2023-06-29T17:04:15.623" v="1667" actId="1076"/>
        <pc:sldMkLst>
          <pc:docMk/>
          <pc:sldMk cId="10092022" sldId="277"/>
        </pc:sldMkLst>
        <pc:spChg chg="mod">
          <ac:chgData name="Amsler, Rebecca S." userId="8d6189e7-84eb-4e87-85a9-c7f91806ef81" providerId="ADAL" clId="{41258154-74A6-4026-BE51-BDF4772C3852}" dt="2023-06-29T16:58:51.535" v="1472" actId="1076"/>
          <ac:spMkLst>
            <pc:docMk/>
            <pc:sldMk cId="10092022" sldId="277"/>
            <ac:spMk id="4" creationId="{07DABE88-B8DB-2AA9-183A-68F9A0201400}"/>
          </ac:spMkLst>
        </pc:spChg>
        <pc:spChg chg="del">
          <ac:chgData name="Amsler, Rebecca S." userId="8d6189e7-84eb-4e87-85a9-c7f91806ef81" providerId="ADAL" clId="{41258154-74A6-4026-BE51-BDF4772C3852}" dt="2023-06-29T16:59:41.962" v="1473" actId="478"/>
          <ac:spMkLst>
            <pc:docMk/>
            <pc:sldMk cId="10092022" sldId="277"/>
            <ac:spMk id="5" creationId="{9192ECD9-3D90-FD68-566B-2B34BF87E57C}"/>
          </ac:spMkLst>
        </pc:spChg>
        <pc:spChg chg="add mod">
          <ac:chgData name="Amsler, Rebecca S." userId="8d6189e7-84eb-4e87-85a9-c7f91806ef81" providerId="ADAL" clId="{41258154-74A6-4026-BE51-BDF4772C3852}" dt="2023-06-29T17:04:03.955" v="1664" actId="14100"/>
          <ac:spMkLst>
            <pc:docMk/>
            <pc:sldMk cId="10092022" sldId="277"/>
            <ac:spMk id="7" creationId="{A21FB507-FB45-8916-69ED-49E92ABACD1D}"/>
          </ac:spMkLst>
        </pc:spChg>
        <pc:picChg chg="add del mod">
          <ac:chgData name="Amsler, Rebecca S." userId="8d6189e7-84eb-4e87-85a9-c7f91806ef81" providerId="ADAL" clId="{41258154-74A6-4026-BE51-BDF4772C3852}" dt="2023-06-29T16:59:45.193" v="1475"/>
          <ac:picMkLst>
            <pc:docMk/>
            <pc:sldMk cId="10092022" sldId="277"/>
            <ac:picMk id="2" creationId="{3DC4E4DD-C66F-BFA7-8E57-D05C06E9CCFB}"/>
          </ac:picMkLst>
        </pc:picChg>
        <pc:picChg chg="del">
          <ac:chgData name="Amsler, Rebecca S." userId="8d6189e7-84eb-4e87-85a9-c7f91806ef81" providerId="ADAL" clId="{41258154-74A6-4026-BE51-BDF4772C3852}" dt="2023-06-29T16:57:56.327" v="1399" actId="478"/>
          <ac:picMkLst>
            <pc:docMk/>
            <pc:sldMk cId="10092022" sldId="277"/>
            <ac:picMk id="6" creationId="{53B290A3-4ABC-E4FA-1966-4EC0BBA7E524}"/>
          </ac:picMkLst>
        </pc:picChg>
        <pc:picChg chg="del">
          <ac:chgData name="Amsler, Rebecca S." userId="8d6189e7-84eb-4e87-85a9-c7f91806ef81" providerId="ADAL" clId="{41258154-74A6-4026-BE51-BDF4772C3852}" dt="2023-06-29T16:57:55.864" v="1398" actId="478"/>
          <ac:picMkLst>
            <pc:docMk/>
            <pc:sldMk cId="10092022" sldId="277"/>
            <ac:picMk id="8" creationId="{E6C86F9E-42B3-0665-F12A-6BF9A96E9C50}"/>
          </ac:picMkLst>
        </pc:picChg>
        <pc:picChg chg="del">
          <ac:chgData name="Amsler, Rebecca S." userId="8d6189e7-84eb-4e87-85a9-c7f91806ef81" providerId="ADAL" clId="{41258154-74A6-4026-BE51-BDF4772C3852}" dt="2023-06-29T16:57:55.253" v="1397" actId="478"/>
          <ac:picMkLst>
            <pc:docMk/>
            <pc:sldMk cId="10092022" sldId="277"/>
            <ac:picMk id="9" creationId="{79E9F161-5446-9856-5E64-81108C8E1FD8}"/>
          </ac:picMkLst>
        </pc:picChg>
        <pc:picChg chg="del">
          <ac:chgData name="Amsler, Rebecca S." userId="8d6189e7-84eb-4e87-85a9-c7f91806ef81" providerId="ADAL" clId="{41258154-74A6-4026-BE51-BDF4772C3852}" dt="2023-06-29T16:57:54.587" v="1396" actId="478"/>
          <ac:picMkLst>
            <pc:docMk/>
            <pc:sldMk cId="10092022" sldId="277"/>
            <ac:picMk id="10" creationId="{01DDEFA7-7625-A613-7136-8B1DA5DF86BD}"/>
          </ac:picMkLst>
        </pc:picChg>
        <pc:picChg chg="del">
          <ac:chgData name="Amsler, Rebecca S." userId="8d6189e7-84eb-4e87-85a9-c7f91806ef81" providerId="ADAL" clId="{41258154-74A6-4026-BE51-BDF4772C3852}" dt="2023-06-29T16:57:53.908" v="1395" actId="478"/>
          <ac:picMkLst>
            <pc:docMk/>
            <pc:sldMk cId="10092022" sldId="277"/>
            <ac:picMk id="11" creationId="{34A163F6-2882-36DC-DF43-1E54EC348E99}"/>
          </ac:picMkLst>
        </pc:picChg>
        <pc:picChg chg="add mod">
          <ac:chgData name="Amsler, Rebecca S." userId="8d6189e7-84eb-4e87-85a9-c7f91806ef81" providerId="ADAL" clId="{41258154-74A6-4026-BE51-BDF4772C3852}" dt="2023-06-29T17:04:07.907" v="1665" actId="1076"/>
          <ac:picMkLst>
            <pc:docMk/>
            <pc:sldMk cId="10092022" sldId="277"/>
            <ac:picMk id="12" creationId="{E9880A7C-C696-F5AD-C136-E4D2E3FC0CB7}"/>
          </ac:picMkLst>
        </pc:picChg>
        <pc:picChg chg="add mod">
          <ac:chgData name="Amsler, Rebecca S." userId="8d6189e7-84eb-4e87-85a9-c7f91806ef81" providerId="ADAL" clId="{41258154-74A6-4026-BE51-BDF4772C3852}" dt="2023-06-29T17:04:13.042" v="1666" actId="1076"/>
          <ac:picMkLst>
            <pc:docMk/>
            <pc:sldMk cId="10092022" sldId="277"/>
            <ac:picMk id="13" creationId="{6F0EB276-E9AB-BACD-7830-82E4C2361461}"/>
          </ac:picMkLst>
        </pc:picChg>
        <pc:picChg chg="add mod">
          <ac:chgData name="Amsler, Rebecca S." userId="8d6189e7-84eb-4e87-85a9-c7f91806ef81" providerId="ADAL" clId="{41258154-74A6-4026-BE51-BDF4772C3852}" dt="2023-06-29T17:04:15.623" v="1667" actId="1076"/>
          <ac:picMkLst>
            <pc:docMk/>
            <pc:sldMk cId="10092022" sldId="277"/>
            <ac:picMk id="14" creationId="{D9EED111-852C-940D-965C-2536625CCB2C}"/>
          </ac:picMkLst>
        </pc:picChg>
      </pc:sldChg>
      <pc:sldChg chg="addSp delSp modSp add mod">
        <pc:chgData name="Amsler, Rebecca S." userId="8d6189e7-84eb-4e87-85a9-c7f91806ef81" providerId="ADAL" clId="{41258154-74A6-4026-BE51-BDF4772C3852}" dt="2023-06-29T17:08:33.014" v="1750" actId="20577"/>
        <pc:sldMkLst>
          <pc:docMk/>
          <pc:sldMk cId="2598729317" sldId="278"/>
        </pc:sldMkLst>
        <pc:spChg chg="add mod">
          <ac:chgData name="Amsler, Rebecca S." userId="8d6189e7-84eb-4e87-85a9-c7f91806ef81" providerId="ADAL" clId="{41258154-74A6-4026-BE51-BDF4772C3852}" dt="2023-06-29T17:08:33.014" v="1750" actId="20577"/>
          <ac:spMkLst>
            <pc:docMk/>
            <pc:sldMk cId="2598729317" sldId="278"/>
            <ac:spMk id="5" creationId="{C8EC4BBC-99B1-ED87-5280-2D32F58C521F}"/>
          </ac:spMkLst>
        </pc:spChg>
        <pc:spChg chg="del mod">
          <ac:chgData name="Amsler, Rebecca S." userId="8d6189e7-84eb-4e87-85a9-c7f91806ef81" providerId="ADAL" clId="{41258154-74A6-4026-BE51-BDF4772C3852}" dt="2023-06-29T17:04:34.165" v="1670" actId="478"/>
          <ac:spMkLst>
            <pc:docMk/>
            <pc:sldMk cId="2598729317" sldId="278"/>
            <ac:spMk id="7" creationId="{A21FB507-FB45-8916-69ED-49E92ABACD1D}"/>
          </ac:spMkLst>
        </pc:spChg>
        <pc:picChg chg="add del mod">
          <ac:chgData name="Amsler, Rebecca S." userId="8d6189e7-84eb-4e87-85a9-c7f91806ef81" providerId="ADAL" clId="{41258154-74A6-4026-BE51-BDF4772C3852}" dt="2023-06-29T17:04:42.489" v="1675"/>
          <ac:picMkLst>
            <pc:docMk/>
            <pc:sldMk cId="2598729317" sldId="278"/>
            <ac:picMk id="2" creationId="{8F93BC8B-5C06-BE8D-3812-987BEC5741AF}"/>
          </ac:picMkLst>
        </pc:picChg>
        <pc:picChg chg="del">
          <ac:chgData name="Amsler, Rebecca S." userId="8d6189e7-84eb-4e87-85a9-c7f91806ef81" providerId="ADAL" clId="{41258154-74A6-4026-BE51-BDF4772C3852}" dt="2023-06-29T17:04:35.341" v="1671" actId="478"/>
          <ac:picMkLst>
            <pc:docMk/>
            <pc:sldMk cId="2598729317" sldId="278"/>
            <ac:picMk id="12" creationId="{E9880A7C-C696-F5AD-C136-E4D2E3FC0CB7}"/>
          </ac:picMkLst>
        </pc:picChg>
        <pc:picChg chg="del">
          <ac:chgData name="Amsler, Rebecca S." userId="8d6189e7-84eb-4e87-85a9-c7f91806ef81" providerId="ADAL" clId="{41258154-74A6-4026-BE51-BDF4772C3852}" dt="2023-06-29T17:04:35.926" v="1672" actId="478"/>
          <ac:picMkLst>
            <pc:docMk/>
            <pc:sldMk cId="2598729317" sldId="278"/>
            <ac:picMk id="13" creationId="{6F0EB276-E9AB-BACD-7830-82E4C2361461}"/>
          </ac:picMkLst>
        </pc:picChg>
        <pc:picChg chg="del">
          <ac:chgData name="Amsler, Rebecca S." userId="8d6189e7-84eb-4e87-85a9-c7f91806ef81" providerId="ADAL" clId="{41258154-74A6-4026-BE51-BDF4772C3852}" dt="2023-06-29T17:04:36.540" v="1673" actId="478"/>
          <ac:picMkLst>
            <pc:docMk/>
            <pc:sldMk cId="2598729317" sldId="278"/>
            <ac:picMk id="14" creationId="{D9EED111-852C-940D-965C-2536625CCB2C}"/>
          </ac:picMkLst>
        </pc:picChg>
      </pc:sldChg>
      <pc:sldChg chg="addSp delSp modSp add mod">
        <pc:chgData name="Amsler, Rebecca S." userId="8d6189e7-84eb-4e87-85a9-c7f91806ef81" providerId="ADAL" clId="{41258154-74A6-4026-BE51-BDF4772C3852}" dt="2023-06-29T17:11:18.492" v="1794" actId="1076"/>
        <pc:sldMkLst>
          <pc:docMk/>
          <pc:sldMk cId="421191009" sldId="279"/>
        </pc:sldMkLst>
        <pc:spChg chg="add mod">
          <ac:chgData name="Amsler, Rebecca S." userId="8d6189e7-84eb-4e87-85a9-c7f91806ef81" providerId="ADAL" clId="{41258154-74A6-4026-BE51-BDF4772C3852}" dt="2023-06-29T17:11:18.492" v="1794" actId="1076"/>
          <ac:spMkLst>
            <pc:docMk/>
            <pc:sldMk cId="421191009" sldId="279"/>
            <ac:spMk id="2" creationId="{8049A2FD-F69B-0A4D-19C6-B32F2A8A2D4C}"/>
          </ac:spMkLst>
        </pc:spChg>
        <pc:spChg chg="del">
          <ac:chgData name="Amsler, Rebecca S." userId="8d6189e7-84eb-4e87-85a9-c7f91806ef81" providerId="ADAL" clId="{41258154-74A6-4026-BE51-BDF4772C3852}" dt="2023-06-29T17:07:38.459" v="1723" actId="478"/>
          <ac:spMkLst>
            <pc:docMk/>
            <pc:sldMk cId="421191009" sldId="279"/>
            <ac:spMk id="5" creationId="{C8EC4BBC-99B1-ED87-5280-2D32F58C521F}"/>
          </ac:spMkLst>
        </pc:spChg>
      </pc:sldChg>
      <pc:sldChg chg="addSp delSp modSp add mod">
        <pc:chgData name="Amsler, Rebecca S." userId="8d6189e7-84eb-4e87-85a9-c7f91806ef81" providerId="ADAL" clId="{41258154-74A6-4026-BE51-BDF4772C3852}" dt="2023-06-29T17:20:09.385" v="1931" actId="1076"/>
        <pc:sldMkLst>
          <pc:docMk/>
          <pc:sldMk cId="3848751168" sldId="280"/>
        </pc:sldMkLst>
        <pc:spChg chg="del">
          <ac:chgData name="Amsler, Rebecca S." userId="8d6189e7-84eb-4e87-85a9-c7f91806ef81" providerId="ADAL" clId="{41258154-74A6-4026-BE51-BDF4772C3852}" dt="2023-06-29T17:12:16.637" v="1875" actId="478"/>
          <ac:spMkLst>
            <pc:docMk/>
            <pc:sldMk cId="3848751168" sldId="280"/>
            <ac:spMk id="2" creationId="{8049A2FD-F69B-0A4D-19C6-B32F2A8A2D4C}"/>
          </ac:spMkLst>
        </pc:spChg>
        <pc:spChg chg="mod">
          <ac:chgData name="Amsler, Rebecca S." userId="8d6189e7-84eb-4e87-85a9-c7f91806ef81" providerId="ADAL" clId="{41258154-74A6-4026-BE51-BDF4772C3852}" dt="2023-06-29T17:12:13.513" v="1874" actId="113"/>
          <ac:spMkLst>
            <pc:docMk/>
            <pc:sldMk cId="3848751168" sldId="280"/>
            <ac:spMk id="4" creationId="{07DABE88-B8DB-2AA9-183A-68F9A0201400}"/>
          </ac:spMkLst>
        </pc:spChg>
        <pc:spChg chg="add mod">
          <ac:chgData name="Amsler, Rebecca S." userId="8d6189e7-84eb-4e87-85a9-c7f91806ef81" providerId="ADAL" clId="{41258154-74A6-4026-BE51-BDF4772C3852}" dt="2023-06-29T17:20:09.385" v="1931" actId="1076"/>
          <ac:spMkLst>
            <pc:docMk/>
            <pc:sldMk cId="3848751168" sldId="280"/>
            <ac:spMk id="5" creationId="{95C968C3-174F-0D81-A61A-9D0280928B6D}"/>
          </ac:spMkLst>
        </pc:spChg>
      </pc:sldChg>
      <pc:sldChg chg="addSp delSp modSp add mod">
        <pc:chgData name="Amsler, Rebecca S." userId="8d6189e7-84eb-4e87-85a9-c7f91806ef81" providerId="ADAL" clId="{41258154-74A6-4026-BE51-BDF4772C3852}" dt="2023-06-29T17:22:08.954" v="1955" actId="114"/>
        <pc:sldMkLst>
          <pc:docMk/>
          <pc:sldMk cId="3207968494" sldId="281"/>
        </pc:sldMkLst>
        <pc:spChg chg="del">
          <ac:chgData name="Amsler, Rebecca S." userId="8d6189e7-84eb-4e87-85a9-c7f91806ef81" providerId="ADAL" clId="{41258154-74A6-4026-BE51-BDF4772C3852}" dt="2023-06-29T17:20:48.720" v="1933" actId="478"/>
          <ac:spMkLst>
            <pc:docMk/>
            <pc:sldMk cId="3207968494" sldId="281"/>
            <ac:spMk id="5" creationId="{95C968C3-174F-0D81-A61A-9D0280928B6D}"/>
          </ac:spMkLst>
        </pc:spChg>
        <pc:spChg chg="add mod">
          <ac:chgData name="Amsler, Rebecca S." userId="8d6189e7-84eb-4e87-85a9-c7f91806ef81" providerId="ADAL" clId="{41258154-74A6-4026-BE51-BDF4772C3852}" dt="2023-06-29T17:22:08.954" v="1955" actId="114"/>
          <ac:spMkLst>
            <pc:docMk/>
            <pc:sldMk cId="3207968494" sldId="281"/>
            <ac:spMk id="6" creationId="{5F123951-371C-6F28-618A-E361A1CAF7E8}"/>
          </ac:spMkLst>
        </pc:spChg>
        <pc:picChg chg="add mod">
          <ac:chgData name="Amsler, Rebecca S." userId="8d6189e7-84eb-4e87-85a9-c7f91806ef81" providerId="ADAL" clId="{41258154-74A6-4026-BE51-BDF4772C3852}" dt="2023-06-29T17:22:00.466" v="1953" actId="1076"/>
          <ac:picMkLst>
            <pc:docMk/>
            <pc:sldMk cId="3207968494" sldId="281"/>
            <ac:picMk id="2" creationId="{DE91C603-19E9-60BC-D6DE-0BECF6B53F22}"/>
          </ac:picMkLst>
        </pc:picChg>
      </pc:sldChg>
      <pc:sldChg chg="addSp delSp modSp add mod">
        <pc:chgData name="Amsler, Rebecca S." userId="8d6189e7-84eb-4e87-85a9-c7f91806ef81" providerId="ADAL" clId="{41258154-74A6-4026-BE51-BDF4772C3852}" dt="2023-06-29T17:23:34.541" v="1967" actId="207"/>
        <pc:sldMkLst>
          <pc:docMk/>
          <pc:sldMk cId="3139937549" sldId="282"/>
        </pc:sldMkLst>
        <pc:spChg chg="add mod">
          <ac:chgData name="Amsler, Rebecca S." userId="8d6189e7-84eb-4e87-85a9-c7f91806ef81" providerId="ADAL" clId="{41258154-74A6-4026-BE51-BDF4772C3852}" dt="2023-06-29T17:23:34.541" v="1967" actId="207"/>
          <ac:spMkLst>
            <pc:docMk/>
            <pc:sldMk cId="3139937549" sldId="282"/>
            <ac:spMk id="5" creationId="{3B99E03C-C8FE-7A67-2611-1B7D54DF7FEF}"/>
          </ac:spMkLst>
        </pc:spChg>
        <pc:spChg chg="del mod">
          <ac:chgData name="Amsler, Rebecca S." userId="8d6189e7-84eb-4e87-85a9-c7f91806ef81" providerId="ADAL" clId="{41258154-74A6-4026-BE51-BDF4772C3852}" dt="2023-06-29T17:22:54.820" v="1959" actId="478"/>
          <ac:spMkLst>
            <pc:docMk/>
            <pc:sldMk cId="3139937549" sldId="282"/>
            <ac:spMk id="6" creationId="{5F123951-371C-6F28-618A-E361A1CAF7E8}"/>
          </ac:spMkLst>
        </pc:spChg>
        <pc:picChg chg="del">
          <ac:chgData name="Amsler, Rebecca S." userId="8d6189e7-84eb-4e87-85a9-c7f91806ef81" providerId="ADAL" clId="{41258154-74A6-4026-BE51-BDF4772C3852}" dt="2023-06-29T17:22:52.868" v="1957" actId="478"/>
          <ac:picMkLst>
            <pc:docMk/>
            <pc:sldMk cId="3139937549" sldId="282"/>
            <ac:picMk id="2" creationId="{DE91C603-19E9-60BC-D6DE-0BECF6B53F22}"/>
          </ac:picMkLst>
        </pc:picChg>
      </pc:sldChg>
      <pc:sldChg chg="addSp delSp modSp add mod">
        <pc:chgData name="Amsler, Rebecca S." userId="8d6189e7-84eb-4e87-85a9-c7f91806ef81" providerId="ADAL" clId="{41258154-74A6-4026-BE51-BDF4772C3852}" dt="2023-06-29T17:25:14.576" v="1978" actId="1076"/>
        <pc:sldMkLst>
          <pc:docMk/>
          <pc:sldMk cId="1651887528" sldId="283"/>
        </pc:sldMkLst>
        <pc:spChg chg="add mod">
          <ac:chgData name="Amsler, Rebecca S." userId="8d6189e7-84eb-4e87-85a9-c7f91806ef81" providerId="ADAL" clId="{41258154-74A6-4026-BE51-BDF4772C3852}" dt="2023-06-29T17:25:14.576" v="1978" actId="1076"/>
          <ac:spMkLst>
            <pc:docMk/>
            <pc:sldMk cId="1651887528" sldId="283"/>
            <ac:spMk id="2" creationId="{ABC167D9-1868-7B12-0272-E1266113C5B8}"/>
          </ac:spMkLst>
        </pc:spChg>
        <pc:spChg chg="del">
          <ac:chgData name="Amsler, Rebecca S." userId="8d6189e7-84eb-4e87-85a9-c7f91806ef81" providerId="ADAL" clId="{41258154-74A6-4026-BE51-BDF4772C3852}" dt="2023-06-29T17:24:17.426" v="1969" actId="478"/>
          <ac:spMkLst>
            <pc:docMk/>
            <pc:sldMk cId="1651887528" sldId="283"/>
            <ac:spMk id="5" creationId="{3B99E03C-C8FE-7A67-2611-1B7D54DF7FEF}"/>
          </ac:spMkLst>
        </pc:spChg>
      </pc:sldChg>
      <pc:sldChg chg="addSp delSp modSp add mod">
        <pc:chgData name="Amsler, Rebecca S." userId="8d6189e7-84eb-4e87-85a9-c7f91806ef81" providerId="ADAL" clId="{41258154-74A6-4026-BE51-BDF4772C3852}" dt="2023-06-29T17:28:37.212" v="2076" actId="478"/>
        <pc:sldMkLst>
          <pc:docMk/>
          <pc:sldMk cId="4179734151" sldId="284"/>
        </pc:sldMkLst>
        <pc:spChg chg="del">
          <ac:chgData name="Amsler, Rebecca S." userId="8d6189e7-84eb-4e87-85a9-c7f91806ef81" providerId="ADAL" clId="{41258154-74A6-4026-BE51-BDF4772C3852}" dt="2023-06-29T17:25:35.740" v="1980" actId="478"/>
          <ac:spMkLst>
            <pc:docMk/>
            <pc:sldMk cId="4179734151" sldId="284"/>
            <ac:spMk id="2" creationId="{ABC167D9-1868-7B12-0272-E1266113C5B8}"/>
          </ac:spMkLst>
        </pc:spChg>
        <pc:spChg chg="add del mod">
          <ac:chgData name="Amsler, Rebecca S." userId="8d6189e7-84eb-4e87-85a9-c7f91806ef81" providerId="ADAL" clId="{41258154-74A6-4026-BE51-BDF4772C3852}" dt="2023-06-29T17:28:37.212" v="2076" actId="478"/>
          <ac:spMkLst>
            <pc:docMk/>
            <pc:sldMk cId="4179734151" sldId="284"/>
            <ac:spMk id="5" creationId="{D9B1A392-B221-C077-E7A2-88DD7F47E464}"/>
          </ac:spMkLst>
        </pc:spChg>
        <pc:spChg chg="add del mod">
          <ac:chgData name="Amsler, Rebecca S." userId="8d6189e7-84eb-4e87-85a9-c7f91806ef81" providerId="ADAL" clId="{41258154-74A6-4026-BE51-BDF4772C3852}" dt="2023-06-29T17:28:36.268" v="2075"/>
          <ac:spMkLst>
            <pc:docMk/>
            <pc:sldMk cId="4179734151" sldId="284"/>
            <ac:spMk id="6" creationId="{D6F866DB-C628-8A5F-1D04-9A154905FEF0}"/>
          </ac:spMkLst>
        </pc:spChg>
      </pc:sldChg>
      <pc:sldChg chg="addSp delSp modSp add mod">
        <pc:chgData name="Amsler, Rebecca S." userId="8d6189e7-84eb-4e87-85a9-c7f91806ef81" providerId="ADAL" clId="{41258154-74A6-4026-BE51-BDF4772C3852}" dt="2023-06-29T17:30:02.264" v="2096" actId="6549"/>
        <pc:sldMkLst>
          <pc:docMk/>
          <pc:sldMk cId="4168533432" sldId="285"/>
        </pc:sldMkLst>
        <pc:spChg chg="add mod">
          <ac:chgData name="Amsler, Rebecca S." userId="8d6189e7-84eb-4e87-85a9-c7f91806ef81" providerId="ADAL" clId="{41258154-74A6-4026-BE51-BDF4772C3852}" dt="2023-06-29T17:30:02.264" v="2096" actId="6549"/>
          <ac:spMkLst>
            <pc:docMk/>
            <pc:sldMk cId="4168533432" sldId="285"/>
            <ac:spMk id="2" creationId="{054C7A55-F8F5-A0AF-199B-B5976328DE83}"/>
          </ac:spMkLst>
        </pc:spChg>
        <pc:spChg chg="del">
          <ac:chgData name="Amsler, Rebecca S." userId="8d6189e7-84eb-4e87-85a9-c7f91806ef81" providerId="ADAL" clId="{41258154-74A6-4026-BE51-BDF4772C3852}" dt="2023-06-29T17:28:44.652" v="2078" actId="478"/>
          <ac:spMkLst>
            <pc:docMk/>
            <pc:sldMk cId="4168533432" sldId="285"/>
            <ac:spMk id="5" creationId="{D9B1A392-B221-C077-E7A2-88DD7F47E464}"/>
          </ac:spMkLst>
        </pc:spChg>
      </pc:sldChg>
      <pc:sldChg chg="addSp delSp modSp add mod">
        <pc:chgData name="Amsler, Rebecca S." userId="8d6189e7-84eb-4e87-85a9-c7f91806ef81" providerId="ADAL" clId="{41258154-74A6-4026-BE51-BDF4772C3852}" dt="2023-06-29T18:15:55.276" v="3537" actId="255"/>
        <pc:sldMkLst>
          <pc:docMk/>
          <pc:sldMk cId="3953706044" sldId="286"/>
        </pc:sldMkLst>
        <pc:spChg chg="del">
          <ac:chgData name="Amsler, Rebecca S." userId="8d6189e7-84eb-4e87-85a9-c7f91806ef81" providerId="ADAL" clId="{41258154-74A6-4026-BE51-BDF4772C3852}" dt="2023-06-29T17:31:31.413" v="2098" actId="478"/>
          <ac:spMkLst>
            <pc:docMk/>
            <pc:sldMk cId="3953706044" sldId="286"/>
            <ac:spMk id="2" creationId="{054C7A55-F8F5-A0AF-199B-B5976328DE83}"/>
          </ac:spMkLst>
        </pc:spChg>
        <pc:spChg chg="mod">
          <ac:chgData name="Amsler, Rebecca S." userId="8d6189e7-84eb-4e87-85a9-c7f91806ef81" providerId="ADAL" clId="{41258154-74A6-4026-BE51-BDF4772C3852}" dt="2023-06-29T18:15:55.276" v="3537" actId="255"/>
          <ac:spMkLst>
            <pc:docMk/>
            <pc:sldMk cId="3953706044" sldId="286"/>
            <ac:spMk id="3" creationId="{6D1ABD90-1017-A086-6A0E-FC9C26461641}"/>
          </ac:spMkLst>
        </pc:spChg>
        <pc:spChg chg="mod">
          <ac:chgData name="Amsler, Rebecca S." userId="8d6189e7-84eb-4e87-85a9-c7f91806ef81" providerId="ADAL" clId="{41258154-74A6-4026-BE51-BDF4772C3852}" dt="2023-06-29T17:31:41.839" v="2102" actId="255"/>
          <ac:spMkLst>
            <pc:docMk/>
            <pc:sldMk cId="3953706044" sldId="286"/>
            <ac:spMk id="4" creationId="{07DABE88-B8DB-2AA9-183A-68F9A0201400}"/>
          </ac:spMkLst>
        </pc:spChg>
        <pc:spChg chg="add mod">
          <ac:chgData name="Amsler, Rebecca S." userId="8d6189e7-84eb-4e87-85a9-c7f91806ef81" providerId="ADAL" clId="{41258154-74A6-4026-BE51-BDF4772C3852}" dt="2023-06-29T17:32:08.010" v="2107" actId="114"/>
          <ac:spMkLst>
            <pc:docMk/>
            <pc:sldMk cId="3953706044" sldId="286"/>
            <ac:spMk id="5" creationId="{29562EC2-ED36-D25F-C33D-2474141E1EF7}"/>
          </ac:spMkLst>
        </pc:spChg>
      </pc:sldChg>
      <pc:sldChg chg="addSp delSp modSp add mod">
        <pc:chgData name="Amsler, Rebecca S." userId="8d6189e7-84eb-4e87-85a9-c7f91806ef81" providerId="ADAL" clId="{41258154-74A6-4026-BE51-BDF4772C3852}" dt="2023-06-29T18:16:02.731" v="3538" actId="255"/>
        <pc:sldMkLst>
          <pc:docMk/>
          <pc:sldMk cId="931894779" sldId="287"/>
        </pc:sldMkLst>
        <pc:spChg chg="add mod">
          <ac:chgData name="Amsler, Rebecca S." userId="8d6189e7-84eb-4e87-85a9-c7f91806ef81" providerId="ADAL" clId="{41258154-74A6-4026-BE51-BDF4772C3852}" dt="2023-06-29T17:33:51.576" v="2160" actId="6549"/>
          <ac:spMkLst>
            <pc:docMk/>
            <pc:sldMk cId="931894779" sldId="287"/>
            <ac:spMk id="2" creationId="{5E26B09F-847A-DD7E-0E33-7EF983D7E248}"/>
          </ac:spMkLst>
        </pc:spChg>
        <pc:spChg chg="mod">
          <ac:chgData name="Amsler, Rebecca S." userId="8d6189e7-84eb-4e87-85a9-c7f91806ef81" providerId="ADAL" clId="{41258154-74A6-4026-BE51-BDF4772C3852}" dt="2023-06-29T18:16:02.731" v="3538" actId="255"/>
          <ac:spMkLst>
            <pc:docMk/>
            <pc:sldMk cId="931894779" sldId="287"/>
            <ac:spMk id="3" creationId="{6D1ABD90-1017-A086-6A0E-FC9C26461641}"/>
          </ac:spMkLst>
        </pc:spChg>
        <pc:spChg chg="del">
          <ac:chgData name="Amsler, Rebecca S." userId="8d6189e7-84eb-4e87-85a9-c7f91806ef81" providerId="ADAL" clId="{41258154-74A6-4026-BE51-BDF4772C3852}" dt="2023-06-29T17:32:37.597" v="2109" actId="478"/>
          <ac:spMkLst>
            <pc:docMk/>
            <pc:sldMk cId="931894779" sldId="287"/>
            <ac:spMk id="5" creationId="{29562EC2-ED36-D25F-C33D-2474141E1EF7}"/>
          </ac:spMkLst>
        </pc:spChg>
      </pc:sldChg>
      <pc:sldChg chg="addSp delSp modSp add mod">
        <pc:chgData name="Amsler, Rebecca S." userId="8d6189e7-84eb-4e87-85a9-c7f91806ef81" providerId="ADAL" clId="{41258154-74A6-4026-BE51-BDF4772C3852}" dt="2023-06-29T18:16:11.855" v="3541" actId="255"/>
        <pc:sldMkLst>
          <pc:docMk/>
          <pc:sldMk cId="3428752621" sldId="288"/>
        </pc:sldMkLst>
        <pc:spChg chg="del">
          <ac:chgData name="Amsler, Rebecca S." userId="8d6189e7-84eb-4e87-85a9-c7f91806ef81" providerId="ADAL" clId="{41258154-74A6-4026-BE51-BDF4772C3852}" dt="2023-06-29T17:35:05.974" v="2245" actId="478"/>
          <ac:spMkLst>
            <pc:docMk/>
            <pc:sldMk cId="3428752621" sldId="288"/>
            <ac:spMk id="2" creationId="{5E26B09F-847A-DD7E-0E33-7EF983D7E248}"/>
          </ac:spMkLst>
        </pc:spChg>
        <pc:spChg chg="mod">
          <ac:chgData name="Amsler, Rebecca S." userId="8d6189e7-84eb-4e87-85a9-c7f91806ef81" providerId="ADAL" clId="{41258154-74A6-4026-BE51-BDF4772C3852}" dt="2023-06-29T18:16:11.855" v="3541" actId="255"/>
          <ac:spMkLst>
            <pc:docMk/>
            <pc:sldMk cId="3428752621" sldId="288"/>
            <ac:spMk id="3" creationId="{6D1ABD90-1017-A086-6A0E-FC9C26461641}"/>
          </ac:spMkLst>
        </pc:spChg>
        <pc:spChg chg="mod">
          <ac:chgData name="Amsler, Rebecca S." userId="8d6189e7-84eb-4e87-85a9-c7f91806ef81" providerId="ADAL" clId="{41258154-74A6-4026-BE51-BDF4772C3852}" dt="2023-06-29T17:34:44.817" v="2244" actId="113"/>
          <ac:spMkLst>
            <pc:docMk/>
            <pc:sldMk cId="3428752621" sldId="288"/>
            <ac:spMk id="4" creationId="{07DABE88-B8DB-2AA9-183A-68F9A0201400}"/>
          </ac:spMkLst>
        </pc:spChg>
        <pc:spChg chg="add mod">
          <ac:chgData name="Amsler, Rebecca S." userId="8d6189e7-84eb-4e87-85a9-c7f91806ef81" providerId="ADAL" clId="{41258154-74A6-4026-BE51-BDF4772C3852}" dt="2023-06-29T17:42:43.541" v="2947" actId="1076"/>
          <ac:spMkLst>
            <pc:docMk/>
            <pc:sldMk cId="3428752621" sldId="288"/>
            <ac:spMk id="5" creationId="{55DF8C07-288D-512A-AEA7-735884197F16}"/>
          </ac:spMkLst>
        </pc:spChg>
      </pc:sldChg>
      <pc:sldChg chg="addSp delSp modSp add mod">
        <pc:chgData name="Amsler, Rebecca S." userId="8d6189e7-84eb-4e87-85a9-c7f91806ef81" providerId="ADAL" clId="{41258154-74A6-4026-BE51-BDF4772C3852}" dt="2023-06-29T18:16:19.881" v="3542" actId="255"/>
        <pc:sldMkLst>
          <pc:docMk/>
          <pc:sldMk cId="1257171721" sldId="289"/>
        </pc:sldMkLst>
        <pc:spChg chg="add mod">
          <ac:chgData name="Amsler, Rebecca S." userId="8d6189e7-84eb-4e87-85a9-c7f91806ef81" providerId="ADAL" clId="{41258154-74A6-4026-BE51-BDF4772C3852}" dt="2023-06-29T17:42:28.777" v="2945" actId="255"/>
          <ac:spMkLst>
            <pc:docMk/>
            <pc:sldMk cId="1257171721" sldId="289"/>
            <ac:spMk id="2" creationId="{A0C3F2FD-2B93-ABFC-2C38-DDDB46E4C0F5}"/>
          </ac:spMkLst>
        </pc:spChg>
        <pc:spChg chg="mod">
          <ac:chgData name="Amsler, Rebecca S." userId="8d6189e7-84eb-4e87-85a9-c7f91806ef81" providerId="ADAL" clId="{41258154-74A6-4026-BE51-BDF4772C3852}" dt="2023-06-29T18:16:19.881" v="3542" actId="255"/>
          <ac:spMkLst>
            <pc:docMk/>
            <pc:sldMk cId="1257171721" sldId="289"/>
            <ac:spMk id="3" creationId="{6D1ABD90-1017-A086-6A0E-FC9C26461641}"/>
          </ac:spMkLst>
        </pc:spChg>
        <pc:spChg chg="del">
          <ac:chgData name="Amsler, Rebecca S." userId="8d6189e7-84eb-4e87-85a9-c7f91806ef81" providerId="ADAL" clId="{41258154-74A6-4026-BE51-BDF4772C3852}" dt="2023-06-29T17:36:59.973" v="2339" actId="478"/>
          <ac:spMkLst>
            <pc:docMk/>
            <pc:sldMk cId="1257171721" sldId="289"/>
            <ac:spMk id="5" creationId="{55DF8C07-288D-512A-AEA7-735884197F16}"/>
          </ac:spMkLst>
        </pc:spChg>
      </pc:sldChg>
      <pc:sldChg chg="modSp add mod">
        <pc:chgData name="Amsler, Rebecca S." userId="8d6189e7-84eb-4e87-85a9-c7f91806ef81" providerId="ADAL" clId="{41258154-74A6-4026-BE51-BDF4772C3852}" dt="2023-06-29T18:16:26.651" v="3543" actId="255"/>
        <pc:sldMkLst>
          <pc:docMk/>
          <pc:sldMk cId="1181508689" sldId="290"/>
        </pc:sldMkLst>
        <pc:spChg chg="mod">
          <ac:chgData name="Amsler, Rebecca S." userId="8d6189e7-84eb-4e87-85a9-c7f91806ef81" providerId="ADAL" clId="{41258154-74A6-4026-BE51-BDF4772C3852}" dt="2023-06-29T17:43:53.501" v="2969" actId="14100"/>
          <ac:spMkLst>
            <pc:docMk/>
            <pc:sldMk cId="1181508689" sldId="290"/>
            <ac:spMk id="2" creationId="{A0C3F2FD-2B93-ABFC-2C38-DDDB46E4C0F5}"/>
          </ac:spMkLst>
        </pc:spChg>
        <pc:spChg chg="mod">
          <ac:chgData name="Amsler, Rebecca S." userId="8d6189e7-84eb-4e87-85a9-c7f91806ef81" providerId="ADAL" clId="{41258154-74A6-4026-BE51-BDF4772C3852}" dt="2023-06-29T18:16:26.651" v="3543" actId="255"/>
          <ac:spMkLst>
            <pc:docMk/>
            <pc:sldMk cId="1181508689" sldId="290"/>
            <ac:spMk id="3" creationId="{6D1ABD90-1017-A086-6A0E-FC9C26461641}"/>
          </ac:spMkLst>
        </pc:spChg>
      </pc:sldChg>
      <pc:sldChg chg="modSp add mod">
        <pc:chgData name="Amsler, Rebecca S." userId="8d6189e7-84eb-4e87-85a9-c7f91806ef81" providerId="ADAL" clId="{41258154-74A6-4026-BE51-BDF4772C3852}" dt="2023-06-29T18:16:33.123" v="3544" actId="255"/>
        <pc:sldMkLst>
          <pc:docMk/>
          <pc:sldMk cId="311994736" sldId="291"/>
        </pc:sldMkLst>
        <pc:spChg chg="mod">
          <ac:chgData name="Amsler, Rebecca S." userId="8d6189e7-84eb-4e87-85a9-c7f91806ef81" providerId="ADAL" clId="{41258154-74A6-4026-BE51-BDF4772C3852}" dt="2023-06-29T17:45:35.850" v="2980" actId="113"/>
          <ac:spMkLst>
            <pc:docMk/>
            <pc:sldMk cId="311994736" sldId="291"/>
            <ac:spMk id="2" creationId="{A0C3F2FD-2B93-ABFC-2C38-DDDB46E4C0F5}"/>
          </ac:spMkLst>
        </pc:spChg>
        <pc:spChg chg="mod">
          <ac:chgData name="Amsler, Rebecca S." userId="8d6189e7-84eb-4e87-85a9-c7f91806ef81" providerId="ADAL" clId="{41258154-74A6-4026-BE51-BDF4772C3852}" dt="2023-06-29T18:16:33.123" v="3544" actId="255"/>
          <ac:spMkLst>
            <pc:docMk/>
            <pc:sldMk cId="311994736" sldId="291"/>
            <ac:spMk id="3" creationId="{6D1ABD90-1017-A086-6A0E-FC9C26461641}"/>
          </ac:spMkLst>
        </pc:spChg>
      </pc:sldChg>
      <pc:sldChg chg="modSp add mod">
        <pc:chgData name="Amsler, Rebecca S." userId="8d6189e7-84eb-4e87-85a9-c7f91806ef81" providerId="ADAL" clId="{41258154-74A6-4026-BE51-BDF4772C3852}" dt="2023-06-29T18:16:39.835" v="3545" actId="255"/>
        <pc:sldMkLst>
          <pc:docMk/>
          <pc:sldMk cId="462551395" sldId="292"/>
        </pc:sldMkLst>
        <pc:spChg chg="mod">
          <ac:chgData name="Amsler, Rebecca S." userId="8d6189e7-84eb-4e87-85a9-c7f91806ef81" providerId="ADAL" clId="{41258154-74A6-4026-BE51-BDF4772C3852}" dt="2023-06-29T17:47:58.379" v="3039" actId="1076"/>
          <ac:spMkLst>
            <pc:docMk/>
            <pc:sldMk cId="462551395" sldId="292"/>
            <ac:spMk id="2" creationId="{A0C3F2FD-2B93-ABFC-2C38-DDDB46E4C0F5}"/>
          </ac:spMkLst>
        </pc:spChg>
        <pc:spChg chg="mod">
          <ac:chgData name="Amsler, Rebecca S." userId="8d6189e7-84eb-4e87-85a9-c7f91806ef81" providerId="ADAL" clId="{41258154-74A6-4026-BE51-BDF4772C3852}" dt="2023-06-29T18:16:39.835" v="3545" actId="255"/>
          <ac:spMkLst>
            <pc:docMk/>
            <pc:sldMk cId="462551395" sldId="292"/>
            <ac:spMk id="3" creationId="{6D1ABD90-1017-A086-6A0E-FC9C26461641}"/>
          </ac:spMkLst>
        </pc:spChg>
      </pc:sldChg>
      <pc:sldChg chg="modSp add mod">
        <pc:chgData name="Amsler, Rebecca S." userId="8d6189e7-84eb-4e87-85a9-c7f91806ef81" providerId="ADAL" clId="{41258154-74A6-4026-BE51-BDF4772C3852}" dt="2023-06-29T18:16:47.508" v="3546" actId="255"/>
        <pc:sldMkLst>
          <pc:docMk/>
          <pc:sldMk cId="2628099728" sldId="293"/>
        </pc:sldMkLst>
        <pc:spChg chg="mod">
          <ac:chgData name="Amsler, Rebecca S." userId="8d6189e7-84eb-4e87-85a9-c7f91806ef81" providerId="ADAL" clId="{41258154-74A6-4026-BE51-BDF4772C3852}" dt="2023-06-29T17:51:55.828" v="3184" actId="13926"/>
          <ac:spMkLst>
            <pc:docMk/>
            <pc:sldMk cId="2628099728" sldId="293"/>
            <ac:spMk id="2" creationId="{A0C3F2FD-2B93-ABFC-2C38-DDDB46E4C0F5}"/>
          </ac:spMkLst>
        </pc:spChg>
        <pc:spChg chg="mod">
          <ac:chgData name="Amsler, Rebecca S." userId="8d6189e7-84eb-4e87-85a9-c7f91806ef81" providerId="ADAL" clId="{41258154-74A6-4026-BE51-BDF4772C3852}" dt="2023-06-29T18:16:47.508" v="3546" actId="255"/>
          <ac:spMkLst>
            <pc:docMk/>
            <pc:sldMk cId="2628099728" sldId="293"/>
            <ac:spMk id="3" creationId="{6D1ABD90-1017-A086-6A0E-FC9C26461641}"/>
          </ac:spMkLst>
        </pc:spChg>
        <pc:spChg chg="mod">
          <ac:chgData name="Amsler, Rebecca S." userId="8d6189e7-84eb-4e87-85a9-c7f91806ef81" providerId="ADAL" clId="{41258154-74A6-4026-BE51-BDF4772C3852}" dt="2023-06-29T17:48:42.443" v="3121" actId="113"/>
          <ac:spMkLst>
            <pc:docMk/>
            <pc:sldMk cId="2628099728" sldId="293"/>
            <ac:spMk id="4" creationId="{07DABE88-B8DB-2AA9-183A-68F9A0201400}"/>
          </ac:spMkLst>
        </pc:spChg>
      </pc:sldChg>
      <pc:sldChg chg="modSp add mod">
        <pc:chgData name="Amsler, Rebecca S." userId="8d6189e7-84eb-4e87-85a9-c7f91806ef81" providerId="ADAL" clId="{41258154-74A6-4026-BE51-BDF4772C3852}" dt="2023-06-29T18:16:56.901" v="3547" actId="255"/>
        <pc:sldMkLst>
          <pc:docMk/>
          <pc:sldMk cId="726103791" sldId="294"/>
        </pc:sldMkLst>
        <pc:spChg chg="mod">
          <ac:chgData name="Amsler, Rebecca S." userId="8d6189e7-84eb-4e87-85a9-c7f91806ef81" providerId="ADAL" clId="{41258154-74A6-4026-BE51-BDF4772C3852}" dt="2023-06-29T17:54:04.448" v="3254" actId="113"/>
          <ac:spMkLst>
            <pc:docMk/>
            <pc:sldMk cId="726103791" sldId="294"/>
            <ac:spMk id="2" creationId="{A0C3F2FD-2B93-ABFC-2C38-DDDB46E4C0F5}"/>
          </ac:spMkLst>
        </pc:spChg>
        <pc:spChg chg="mod">
          <ac:chgData name="Amsler, Rebecca S." userId="8d6189e7-84eb-4e87-85a9-c7f91806ef81" providerId="ADAL" clId="{41258154-74A6-4026-BE51-BDF4772C3852}" dt="2023-06-29T18:16:56.901" v="3547" actId="255"/>
          <ac:spMkLst>
            <pc:docMk/>
            <pc:sldMk cId="726103791" sldId="294"/>
            <ac:spMk id="3" creationId="{6D1ABD90-1017-A086-6A0E-FC9C26461641}"/>
          </ac:spMkLst>
        </pc:spChg>
      </pc:sldChg>
    </pc:docChg>
  </pc:docChgLst>
  <pc:docChgLst>
    <pc:chgData name="Amsler, Rebecca S." userId="8d6189e7-84eb-4e87-85a9-c7f91806ef81" providerId="ADAL" clId="{D46AC91B-6E0F-4BED-8D1E-FAB22A4CED18}"/>
    <pc:docChg chg="undo custSel addSld delSld modSld sldOrd modMainMaster">
      <pc:chgData name="Amsler, Rebecca S." userId="8d6189e7-84eb-4e87-85a9-c7f91806ef81" providerId="ADAL" clId="{D46AC91B-6E0F-4BED-8D1E-FAB22A4CED18}" dt="2023-07-07T16:17:16.562" v="3226" actId="207"/>
      <pc:docMkLst>
        <pc:docMk/>
      </pc:docMkLst>
      <pc:sldChg chg="del">
        <pc:chgData name="Amsler, Rebecca S." userId="8d6189e7-84eb-4e87-85a9-c7f91806ef81" providerId="ADAL" clId="{D46AC91B-6E0F-4BED-8D1E-FAB22A4CED18}" dt="2023-06-30T13:28:17.812" v="139" actId="2696"/>
        <pc:sldMkLst>
          <pc:docMk/>
          <pc:sldMk cId="3644251898" sldId="257"/>
        </pc:sldMkLst>
      </pc:sldChg>
      <pc:sldChg chg="addSp modSp mod modNotesTx">
        <pc:chgData name="Amsler, Rebecca S." userId="8d6189e7-84eb-4e87-85a9-c7f91806ef81" providerId="ADAL" clId="{D46AC91B-6E0F-4BED-8D1E-FAB22A4CED18}" dt="2023-07-01T04:36:07.104" v="985" actId="1076"/>
        <pc:sldMkLst>
          <pc:docMk/>
          <pc:sldMk cId="2924982687" sldId="259"/>
        </pc:sldMkLst>
        <pc:spChg chg="add mod">
          <ac:chgData name="Amsler, Rebecca S." userId="8d6189e7-84eb-4e87-85a9-c7f91806ef81" providerId="ADAL" clId="{D46AC91B-6E0F-4BED-8D1E-FAB22A4CED18}" dt="2023-07-01T04:36:07.104" v="985" actId="1076"/>
          <ac:spMkLst>
            <pc:docMk/>
            <pc:sldMk cId="2924982687" sldId="259"/>
            <ac:spMk id="6" creationId="{D798DC49-490B-A59C-BCDB-4AA378C7C144}"/>
          </ac:spMkLst>
        </pc:spChg>
      </pc:sldChg>
      <pc:sldChg chg="modSp mod modNotesTx">
        <pc:chgData name="Amsler, Rebecca S." userId="8d6189e7-84eb-4e87-85a9-c7f91806ef81" providerId="ADAL" clId="{D46AC91B-6E0F-4BED-8D1E-FAB22A4CED18}" dt="2023-07-01T04:35:02.519" v="982"/>
        <pc:sldMkLst>
          <pc:docMk/>
          <pc:sldMk cId="1620054409" sldId="264"/>
        </pc:sldMkLst>
        <pc:spChg chg="mod">
          <ac:chgData name="Amsler, Rebecca S." userId="8d6189e7-84eb-4e87-85a9-c7f91806ef81" providerId="ADAL" clId="{D46AC91B-6E0F-4BED-8D1E-FAB22A4CED18}" dt="2023-07-01T04:32:39.883" v="977" actId="1035"/>
          <ac:spMkLst>
            <pc:docMk/>
            <pc:sldMk cId="1620054409" sldId="264"/>
            <ac:spMk id="2" creationId="{68721707-1BB5-E0CD-BDC0-5D677E647E28}"/>
          </ac:spMkLst>
        </pc:spChg>
      </pc:sldChg>
      <pc:sldChg chg="modSp mod modNotesTx">
        <pc:chgData name="Amsler, Rebecca S." userId="8d6189e7-84eb-4e87-85a9-c7f91806ef81" providerId="ADAL" clId="{D46AC91B-6E0F-4BED-8D1E-FAB22A4CED18}" dt="2023-07-07T16:02:20.511" v="3067" actId="20577"/>
        <pc:sldMkLst>
          <pc:docMk/>
          <pc:sldMk cId="2018087637" sldId="268"/>
        </pc:sldMkLst>
        <pc:spChg chg="mod">
          <ac:chgData name="Amsler, Rebecca S." userId="8d6189e7-84eb-4e87-85a9-c7f91806ef81" providerId="ADAL" clId="{D46AC91B-6E0F-4BED-8D1E-FAB22A4CED18}" dt="2023-07-01T04:34:27.087" v="981" actId="1076"/>
          <ac:spMkLst>
            <pc:docMk/>
            <pc:sldMk cId="2018087637" sldId="268"/>
            <ac:spMk id="2" creationId="{1C2A7CD9-929B-7662-93B0-02CC7E2A0EA5}"/>
          </ac:spMkLst>
        </pc:spChg>
      </pc:sldChg>
      <pc:sldChg chg="modSp mod">
        <pc:chgData name="Amsler, Rebecca S." userId="8d6189e7-84eb-4e87-85a9-c7f91806ef81" providerId="ADAL" clId="{D46AC91B-6E0F-4BED-8D1E-FAB22A4CED18}" dt="2023-07-05T17:29:58.882" v="1830" actId="20577"/>
        <pc:sldMkLst>
          <pc:docMk/>
          <pc:sldMk cId="725962093" sldId="269"/>
        </pc:sldMkLst>
        <pc:spChg chg="mod">
          <ac:chgData name="Amsler, Rebecca S." userId="8d6189e7-84eb-4e87-85a9-c7f91806ef81" providerId="ADAL" clId="{D46AC91B-6E0F-4BED-8D1E-FAB22A4CED18}" dt="2023-07-05T17:29:58.882" v="1830" actId="20577"/>
          <ac:spMkLst>
            <pc:docMk/>
            <pc:sldMk cId="725962093" sldId="269"/>
            <ac:spMk id="8" creationId="{28F5C460-1E39-9180-D456-3F2DEB606C6D}"/>
          </ac:spMkLst>
        </pc:spChg>
      </pc:sldChg>
      <pc:sldChg chg="delSp modSp mod ord">
        <pc:chgData name="Amsler, Rebecca S." userId="8d6189e7-84eb-4e87-85a9-c7f91806ef81" providerId="ADAL" clId="{D46AC91B-6E0F-4BED-8D1E-FAB22A4CED18}" dt="2023-07-05T17:26:24.719" v="1684" actId="1076"/>
        <pc:sldMkLst>
          <pc:docMk/>
          <pc:sldMk cId="2537636693" sldId="270"/>
        </pc:sldMkLst>
        <pc:spChg chg="mod">
          <ac:chgData name="Amsler, Rebecca S." userId="8d6189e7-84eb-4e87-85a9-c7f91806ef81" providerId="ADAL" clId="{D46AC91B-6E0F-4BED-8D1E-FAB22A4CED18}" dt="2023-07-05T17:26:24.719" v="1684" actId="1076"/>
          <ac:spMkLst>
            <pc:docMk/>
            <pc:sldMk cId="2537636693" sldId="270"/>
            <ac:spMk id="3" creationId="{0FD7DAD4-6D67-40F6-C4C0-9F3DBFE5C0CB}"/>
          </ac:spMkLst>
        </pc:spChg>
        <pc:spChg chg="mod">
          <ac:chgData name="Amsler, Rebecca S." userId="8d6189e7-84eb-4e87-85a9-c7f91806ef81" providerId="ADAL" clId="{D46AC91B-6E0F-4BED-8D1E-FAB22A4CED18}" dt="2023-07-05T17:19:06.106" v="1664" actId="6549"/>
          <ac:spMkLst>
            <pc:docMk/>
            <pc:sldMk cId="2537636693" sldId="270"/>
            <ac:spMk id="5" creationId="{992DDE40-0216-63D6-69BB-E02D9E8D6DD9}"/>
          </ac:spMkLst>
        </pc:spChg>
        <pc:picChg chg="del mod">
          <ac:chgData name="Amsler, Rebecca S." userId="8d6189e7-84eb-4e87-85a9-c7f91806ef81" providerId="ADAL" clId="{D46AC91B-6E0F-4BED-8D1E-FAB22A4CED18}" dt="2023-07-05T17:18:48.667" v="1632" actId="478"/>
          <ac:picMkLst>
            <pc:docMk/>
            <pc:sldMk cId="2537636693" sldId="270"/>
            <ac:picMk id="4" creationId="{C997A49C-8CD2-AEFA-89CF-AAB185038AA7}"/>
          </ac:picMkLst>
        </pc:picChg>
      </pc:sldChg>
      <pc:sldChg chg="del">
        <pc:chgData name="Amsler, Rebecca S." userId="8d6189e7-84eb-4e87-85a9-c7f91806ef81" providerId="ADAL" clId="{D46AC91B-6E0F-4BED-8D1E-FAB22A4CED18}" dt="2023-06-30T01:54:48.555" v="125" actId="2696"/>
        <pc:sldMkLst>
          <pc:docMk/>
          <pc:sldMk cId="1273962655" sldId="272"/>
        </pc:sldMkLst>
      </pc:sldChg>
      <pc:sldChg chg="addSp delSp modSp mod">
        <pc:chgData name="Amsler, Rebecca S." userId="8d6189e7-84eb-4e87-85a9-c7f91806ef81" providerId="ADAL" clId="{D46AC91B-6E0F-4BED-8D1E-FAB22A4CED18}" dt="2023-06-30T01:52:48.939" v="122" actId="207"/>
        <pc:sldMkLst>
          <pc:docMk/>
          <pc:sldMk cId="31230946" sldId="273"/>
        </pc:sldMkLst>
        <pc:spChg chg="del mod">
          <ac:chgData name="Amsler, Rebecca S." userId="8d6189e7-84eb-4e87-85a9-c7f91806ef81" providerId="ADAL" clId="{D46AC91B-6E0F-4BED-8D1E-FAB22A4CED18}" dt="2023-06-30T01:48:37.962" v="91" actId="26606"/>
          <ac:spMkLst>
            <pc:docMk/>
            <pc:sldMk cId="31230946" sldId="273"/>
            <ac:spMk id="2" creationId="{0CDBB7CC-5676-DEDC-6361-261249EFC54B}"/>
          </ac:spMkLst>
        </pc:spChg>
        <pc:graphicFrameChg chg="add mod modGraphic">
          <ac:chgData name="Amsler, Rebecca S." userId="8d6189e7-84eb-4e87-85a9-c7f91806ef81" providerId="ADAL" clId="{D46AC91B-6E0F-4BED-8D1E-FAB22A4CED18}" dt="2023-06-30T01:52:48.939" v="122" actId="207"/>
          <ac:graphicFrameMkLst>
            <pc:docMk/>
            <pc:sldMk cId="31230946" sldId="273"/>
            <ac:graphicFrameMk id="8" creationId="{A88A45E9-36E0-28F4-B559-A672155679D8}"/>
          </ac:graphicFrameMkLst>
        </pc:graphicFrameChg>
        <pc:picChg chg="add del mod">
          <ac:chgData name="Amsler, Rebecca S." userId="8d6189e7-84eb-4e87-85a9-c7f91806ef81" providerId="ADAL" clId="{D46AC91B-6E0F-4BED-8D1E-FAB22A4CED18}" dt="2023-06-30T01:46:18.210" v="88" actId="478"/>
          <ac:picMkLst>
            <pc:docMk/>
            <pc:sldMk cId="31230946" sldId="273"/>
            <ac:picMk id="5" creationId="{CAB6072B-0CCA-EC79-1398-B8B923DCC244}"/>
          </ac:picMkLst>
        </pc:picChg>
        <pc:picChg chg="add del mod">
          <ac:chgData name="Amsler, Rebecca S." userId="8d6189e7-84eb-4e87-85a9-c7f91806ef81" providerId="ADAL" clId="{D46AC91B-6E0F-4BED-8D1E-FAB22A4CED18}" dt="2023-06-30T01:50:24.702" v="101" actId="478"/>
          <ac:picMkLst>
            <pc:docMk/>
            <pc:sldMk cId="31230946" sldId="273"/>
            <ac:picMk id="6" creationId="{F0A67975-FB32-98F1-9248-29E3DF7EE1E2}"/>
          </ac:picMkLst>
        </pc:picChg>
      </pc:sldChg>
      <pc:sldChg chg="modSp mod">
        <pc:chgData name="Amsler, Rebecca S." userId="8d6189e7-84eb-4e87-85a9-c7f91806ef81" providerId="ADAL" clId="{D46AC91B-6E0F-4BED-8D1E-FAB22A4CED18}" dt="2023-07-05T17:32:29.987" v="1876" actId="114"/>
        <pc:sldMkLst>
          <pc:docMk/>
          <pc:sldMk cId="3035744424" sldId="274"/>
        </pc:sldMkLst>
        <pc:spChg chg="mod">
          <ac:chgData name="Amsler, Rebecca S." userId="8d6189e7-84eb-4e87-85a9-c7f91806ef81" providerId="ADAL" clId="{D46AC91B-6E0F-4BED-8D1E-FAB22A4CED18}" dt="2023-07-05T17:32:29.987" v="1876" actId="114"/>
          <ac:spMkLst>
            <pc:docMk/>
            <pc:sldMk cId="3035744424" sldId="274"/>
            <ac:spMk id="5" creationId="{4A67B985-C3D1-6794-85C3-ED80096855AA}"/>
          </ac:spMkLst>
        </pc:spChg>
      </pc:sldChg>
      <pc:sldChg chg="modSp mod">
        <pc:chgData name="Amsler, Rebecca S." userId="8d6189e7-84eb-4e87-85a9-c7f91806ef81" providerId="ADAL" clId="{D46AC91B-6E0F-4BED-8D1E-FAB22A4CED18}" dt="2023-07-05T17:32:44.710" v="1902" actId="6549"/>
        <pc:sldMkLst>
          <pc:docMk/>
          <pc:sldMk cId="3341336028" sldId="275"/>
        </pc:sldMkLst>
        <pc:spChg chg="mod">
          <ac:chgData name="Amsler, Rebecca S." userId="8d6189e7-84eb-4e87-85a9-c7f91806ef81" providerId="ADAL" clId="{D46AC91B-6E0F-4BED-8D1E-FAB22A4CED18}" dt="2023-07-05T17:32:44.710" v="1902" actId="6549"/>
          <ac:spMkLst>
            <pc:docMk/>
            <pc:sldMk cId="3341336028" sldId="275"/>
            <ac:spMk id="7" creationId="{729A023C-5B06-EEA4-84DA-2513192B5E1F}"/>
          </ac:spMkLst>
        </pc:spChg>
      </pc:sldChg>
      <pc:sldChg chg="modSp mod">
        <pc:chgData name="Amsler, Rebecca S." userId="8d6189e7-84eb-4e87-85a9-c7f91806ef81" providerId="ADAL" clId="{D46AC91B-6E0F-4BED-8D1E-FAB22A4CED18}" dt="2023-07-05T17:33:11.473" v="1930" actId="166"/>
        <pc:sldMkLst>
          <pc:docMk/>
          <pc:sldMk cId="3624607599" sldId="276"/>
        </pc:sldMkLst>
        <pc:spChg chg="mod ord">
          <ac:chgData name="Amsler, Rebecca S." userId="8d6189e7-84eb-4e87-85a9-c7f91806ef81" providerId="ADAL" clId="{D46AC91B-6E0F-4BED-8D1E-FAB22A4CED18}" dt="2023-07-05T17:33:11.473" v="1930" actId="166"/>
          <ac:spMkLst>
            <pc:docMk/>
            <pc:sldMk cId="3624607599" sldId="276"/>
            <ac:spMk id="5" creationId="{9192ECD9-3D90-FD68-566B-2B34BF87E57C}"/>
          </ac:spMkLst>
        </pc:spChg>
      </pc:sldChg>
      <pc:sldChg chg="modSp mod">
        <pc:chgData name="Amsler, Rebecca S." userId="8d6189e7-84eb-4e87-85a9-c7f91806ef81" providerId="ADAL" clId="{D46AC91B-6E0F-4BED-8D1E-FAB22A4CED18}" dt="2023-07-05T17:34:09.995" v="1979" actId="20577"/>
        <pc:sldMkLst>
          <pc:docMk/>
          <pc:sldMk cId="10092022" sldId="277"/>
        </pc:sldMkLst>
        <pc:spChg chg="mod">
          <ac:chgData name="Amsler, Rebecca S." userId="8d6189e7-84eb-4e87-85a9-c7f91806ef81" providerId="ADAL" clId="{D46AC91B-6E0F-4BED-8D1E-FAB22A4CED18}" dt="2023-07-05T17:34:09.995" v="1979" actId="20577"/>
          <ac:spMkLst>
            <pc:docMk/>
            <pc:sldMk cId="10092022" sldId="277"/>
            <ac:spMk id="7" creationId="{A21FB507-FB45-8916-69ED-49E92ABACD1D}"/>
          </ac:spMkLst>
        </pc:spChg>
      </pc:sldChg>
      <pc:sldChg chg="modSp del mod">
        <pc:chgData name="Amsler, Rebecca S." userId="8d6189e7-84eb-4e87-85a9-c7f91806ef81" providerId="ADAL" clId="{D46AC91B-6E0F-4BED-8D1E-FAB22A4CED18}" dt="2023-07-05T18:06:31.894" v="2750" actId="2696"/>
        <pc:sldMkLst>
          <pc:docMk/>
          <pc:sldMk cId="2598729317" sldId="278"/>
        </pc:sldMkLst>
        <pc:spChg chg="mod">
          <ac:chgData name="Amsler, Rebecca S." userId="8d6189e7-84eb-4e87-85a9-c7f91806ef81" providerId="ADAL" clId="{D46AC91B-6E0F-4BED-8D1E-FAB22A4CED18}" dt="2023-07-04T23:10:38.109" v="1236" actId="20577"/>
          <ac:spMkLst>
            <pc:docMk/>
            <pc:sldMk cId="2598729317" sldId="278"/>
            <ac:spMk id="5" creationId="{C8EC4BBC-99B1-ED87-5280-2D32F58C521F}"/>
          </ac:spMkLst>
        </pc:spChg>
      </pc:sldChg>
      <pc:sldChg chg="modSp mod">
        <pc:chgData name="Amsler, Rebecca S." userId="8d6189e7-84eb-4e87-85a9-c7f91806ef81" providerId="ADAL" clId="{D46AC91B-6E0F-4BED-8D1E-FAB22A4CED18}" dt="2023-07-05T17:49:09.789" v="2197" actId="114"/>
        <pc:sldMkLst>
          <pc:docMk/>
          <pc:sldMk cId="421191009" sldId="279"/>
        </pc:sldMkLst>
        <pc:spChg chg="mod">
          <ac:chgData name="Amsler, Rebecca S." userId="8d6189e7-84eb-4e87-85a9-c7f91806ef81" providerId="ADAL" clId="{D46AC91B-6E0F-4BED-8D1E-FAB22A4CED18}" dt="2023-07-05T17:49:09.789" v="2197" actId="114"/>
          <ac:spMkLst>
            <pc:docMk/>
            <pc:sldMk cId="421191009" sldId="279"/>
            <ac:spMk id="2" creationId="{8049A2FD-F69B-0A4D-19C6-B32F2A8A2D4C}"/>
          </ac:spMkLst>
        </pc:spChg>
      </pc:sldChg>
      <pc:sldChg chg="modSp mod">
        <pc:chgData name="Amsler, Rebecca S." userId="8d6189e7-84eb-4e87-85a9-c7f91806ef81" providerId="ADAL" clId="{D46AC91B-6E0F-4BED-8D1E-FAB22A4CED18}" dt="2023-07-01T04:39:22.654" v="1222" actId="20577"/>
        <pc:sldMkLst>
          <pc:docMk/>
          <pc:sldMk cId="3848751168" sldId="280"/>
        </pc:sldMkLst>
        <pc:spChg chg="mod">
          <ac:chgData name="Amsler, Rebecca S." userId="8d6189e7-84eb-4e87-85a9-c7f91806ef81" providerId="ADAL" clId="{D46AC91B-6E0F-4BED-8D1E-FAB22A4CED18}" dt="2023-07-01T04:39:22.654" v="1222" actId="20577"/>
          <ac:spMkLst>
            <pc:docMk/>
            <pc:sldMk cId="3848751168" sldId="280"/>
            <ac:spMk id="5" creationId="{95C968C3-174F-0D81-A61A-9D0280928B6D}"/>
          </ac:spMkLst>
        </pc:spChg>
      </pc:sldChg>
      <pc:sldChg chg="modSp mod">
        <pc:chgData name="Amsler, Rebecca S." userId="8d6189e7-84eb-4e87-85a9-c7f91806ef81" providerId="ADAL" clId="{D46AC91B-6E0F-4BED-8D1E-FAB22A4CED18}" dt="2023-07-07T16:10:20.001" v="3181" actId="1076"/>
        <pc:sldMkLst>
          <pc:docMk/>
          <pc:sldMk cId="3207968494" sldId="281"/>
        </pc:sldMkLst>
        <pc:spChg chg="mod">
          <ac:chgData name="Amsler, Rebecca S." userId="8d6189e7-84eb-4e87-85a9-c7f91806ef81" providerId="ADAL" clId="{D46AC91B-6E0F-4BED-8D1E-FAB22A4CED18}" dt="2023-07-07T16:10:20.001" v="3181" actId="1076"/>
          <ac:spMkLst>
            <pc:docMk/>
            <pc:sldMk cId="3207968494" sldId="281"/>
            <ac:spMk id="6" creationId="{5F123951-371C-6F28-618A-E361A1CAF7E8}"/>
          </ac:spMkLst>
        </pc:spChg>
        <pc:picChg chg="mod">
          <ac:chgData name="Amsler, Rebecca S." userId="8d6189e7-84eb-4e87-85a9-c7f91806ef81" providerId="ADAL" clId="{D46AC91B-6E0F-4BED-8D1E-FAB22A4CED18}" dt="2023-07-07T16:10:13.037" v="3179" actId="14100"/>
          <ac:picMkLst>
            <pc:docMk/>
            <pc:sldMk cId="3207968494" sldId="281"/>
            <ac:picMk id="2" creationId="{DE91C603-19E9-60BC-D6DE-0BECF6B53F22}"/>
          </ac:picMkLst>
        </pc:picChg>
      </pc:sldChg>
      <pc:sldChg chg="modSp mod">
        <pc:chgData name="Amsler, Rebecca S." userId="8d6189e7-84eb-4e87-85a9-c7f91806ef81" providerId="ADAL" clId="{D46AC91B-6E0F-4BED-8D1E-FAB22A4CED18}" dt="2023-07-05T17:49:50.529" v="2236" actId="6549"/>
        <pc:sldMkLst>
          <pc:docMk/>
          <pc:sldMk cId="4168533432" sldId="285"/>
        </pc:sldMkLst>
        <pc:spChg chg="mod">
          <ac:chgData name="Amsler, Rebecca S." userId="8d6189e7-84eb-4e87-85a9-c7f91806ef81" providerId="ADAL" clId="{D46AC91B-6E0F-4BED-8D1E-FAB22A4CED18}" dt="2023-07-05T17:49:50.529" v="2236" actId="6549"/>
          <ac:spMkLst>
            <pc:docMk/>
            <pc:sldMk cId="4168533432" sldId="285"/>
            <ac:spMk id="2" creationId="{054C7A55-F8F5-A0AF-199B-B5976328DE83}"/>
          </ac:spMkLst>
        </pc:spChg>
      </pc:sldChg>
      <pc:sldChg chg="modSp mod">
        <pc:chgData name="Amsler, Rebecca S." userId="8d6189e7-84eb-4e87-85a9-c7f91806ef81" providerId="ADAL" clId="{D46AC91B-6E0F-4BED-8D1E-FAB22A4CED18}" dt="2023-07-04T23:15:48.261" v="1237" actId="255"/>
        <pc:sldMkLst>
          <pc:docMk/>
          <pc:sldMk cId="3953706044" sldId="286"/>
        </pc:sldMkLst>
        <pc:spChg chg="mod">
          <ac:chgData name="Amsler, Rebecca S." userId="8d6189e7-84eb-4e87-85a9-c7f91806ef81" providerId="ADAL" clId="{D46AC91B-6E0F-4BED-8D1E-FAB22A4CED18}" dt="2023-07-04T23:15:48.261" v="1237" actId="255"/>
          <ac:spMkLst>
            <pc:docMk/>
            <pc:sldMk cId="3953706044" sldId="286"/>
            <ac:spMk id="4" creationId="{07DABE88-B8DB-2AA9-183A-68F9A0201400}"/>
          </ac:spMkLst>
        </pc:spChg>
      </pc:sldChg>
      <pc:sldChg chg="modSp mod">
        <pc:chgData name="Amsler, Rebecca S." userId="8d6189e7-84eb-4e87-85a9-c7f91806ef81" providerId="ADAL" clId="{D46AC91B-6E0F-4BED-8D1E-FAB22A4CED18}" dt="2023-07-07T16:07:59.129" v="3161" actId="255"/>
        <pc:sldMkLst>
          <pc:docMk/>
          <pc:sldMk cId="931894779" sldId="287"/>
        </pc:sldMkLst>
        <pc:spChg chg="mod">
          <ac:chgData name="Amsler, Rebecca S." userId="8d6189e7-84eb-4e87-85a9-c7f91806ef81" providerId="ADAL" clId="{D46AC91B-6E0F-4BED-8D1E-FAB22A4CED18}" dt="2023-07-05T17:50:11.070" v="2275" actId="6549"/>
          <ac:spMkLst>
            <pc:docMk/>
            <pc:sldMk cId="931894779" sldId="287"/>
            <ac:spMk id="2" creationId="{5E26B09F-847A-DD7E-0E33-7EF983D7E248}"/>
          </ac:spMkLst>
        </pc:spChg>
        <pc:spChg chg="mod">
          <ac:chgData name="Amsler, Rebecca S." userId="8d6189e7-84eb-4e87-85a9-c7f91806ef81" providerId="ADAL" clId="{D46AC91B-6E0F-4BED-8D1E-FAB22A4CED18}" dt="2023-07-07T16:07:59.129" v="3161" actId="255"/>
          <ac:spMkLst>
            <pc:docMk/>
            <pc:sldMk cId="931894779" sldId="287"/>
            <ac:spMk id="4" creationId="{07DABE88-B8DB-2AA9-183A-68F9A0201400}"/>
          </ac:spMkLst>
        </pc:spChg>
      </pc:sldChg>
      <pc:sldChg chg="modSp mod">
        <pc:chgData name="Amsler, Rebecca S." userId="8d6189e7-84eb-4e87-85a9-c7f91806ef81" providerId="ADAL" clId="{D46AC91B-6E0F-4BED-8D1E-FAB22A4CED18}" dt="2023-07-07T16:08:16.384" v="3163" actId="255"/>
        <pc:sldMkLst>
          <pc:docMk/>
          <pc:sldMk cId="3428752621" sldId="288"/>
        </pc:sldMkLst>
        <pc:spChg chg="mod">
          <ac:chgData name="Amsler, Rebecca S." userId="8d6189e7-84eb-4e87-85a9-c7f91806ef81" providerId="ADAL" clId="{D46AC91B-6E0F-4BED-8D1E-FAB22A4CED18}" dt="2023-07-07T16:08:16.384" v="3163" actId="255"/>
          <ac:spMkLst>
            <pc:docMk/>
            <pc:sldMk cId="3428752621" sldId="288"/>
            <ac:spMk id="4" creationId="{07DABE88-B8DB-2AA9-183A-68F9A0201400}"/>
          </ac:spMkLst>
        </pc:spChg>
        <pc:spChg chg="mod">
          <ac:chgData name="Amsler, Rebecca S." userId="8d6189e7-84eb-4e87-85a9-c7f91806ef81" providerId="ADAL" clId="{D46AC91B-6E0F-4BED-8D1E-FAB22A4CED18}" dt="2023-07-05T17:51:12.731" v="2477" actId="6549"/>
          <ac:spMkLst>
            <pc:docMk/>
            <pc:sldMk cId="3428752621" sldId="288"/>
            <ac:spMk id="5" creationId="{55DF8C07-288D-512A-AEA7-735884197F16}"/>
          </ac:spMkLst>
        </pc:spChg>
      </pc:sldChg>
      <pc:sldChg chg="modSp mod">
        <pc:chgData name="Amsler, Rebecca S." userId="8d6189e7-84eb-4e87-85a9-c7f91806ef81" providerId="ADAL" clId="{D46AC91B-6E0F-4BED-8D1E-FAB22A4CED18}" dt="2023-07-07T16:08:35.869" v="3165" actId="255"/>
        <pc:sldMkLst>
          <pc:docMk/>
          <pc:sldMk cId="1257171721" sldId="289"/>
        </pc:sldMkLst>
        <pc:spChg chg="mod">
          <ac:chgData name="Amsler, Rebecca S." userId="8d6189e7-84eb-4e87-85a9-c7f91806ef81" providerId="ADAL" clId="{D46AC91B-6E0F-4BED-8D1E-FAB22A4CED18}" dt="2023-07-05T17:51:35.472" v="2478" actId="113"/>
          <ac:spMkLst>
            <pc:docMk/>
            <pc:sldMk cId="1257171721" sldId="289"/>
            <ac:spMk id="2" creationId="{A0C3F2FD-2B93-ABFC-2C38-DDDB46E4C0F5}"/>
          </ac:spMkLst>
        </pc:spChg>
        <pc:spChg chg="mod">
          <ac:chgData name="Amsler, Rebecca S." userId="8d6189e7-84eb-4e87-85a9-c7f91806ef81" providerId="ADAL" clId="{D46AC91B-6E0F-4BED-8D1E-FAB22A4CED18}" dt="2023-07-07T16:08:35.869" v="3165" actId="255"/>
          <ac:spMkLst>
            <pc:docMk/>
            <pc:sldMk cId="1257171721" sldId="289"/>
            <ac:spMk id="4" creationId="{07DABE88-B8DB-2AA9-183A-68F9A0201400}"/>
          </ac:spMkLst>
        </pc:spChg>
      </pc:sldChg>
      <pc:sldChg chg="modSp mod">
        <pc:chgData name="Amsler, Rebecca S." userId="8d6189e7-84eb-4e87-85a9-c7f91806ef81" providerId="ADAL" clId="{D46AC91B-6E0F-4BED-8D1E-FAB22A4CED18}" dt="2023-07-07T16:08:51.800" v="3167" actId="255"/>
        <pc:sldMkLst>
          <pc:docMk/>
          <pc:sldMk cId="1181508689" sldId="290"/>
        </pc:sldMkLst>
        <pc:spChg chg="mod">
          <ac:chgData name="Amsler, Rebecca S." userId="8d6189e7-84eb-4e87-85a9-c7f91806ef81" providerId="ADAL" clId="{D46AC91B-6E0F-4BED-8D1E-FAB22A4CED18}" dt="2023-07-07T16:08:51.800" v="3167" actId="255"/>
          <ac:spMkLst>
            <pc:docMk/>
            <pc:sldMk cId="1181508689" sldId="290"/>
            <ac:spMk id="4" creationId="{07DABE88-B8DB-2AA9-183A-68F9A0201400}"/>
          </ac:spMkLst>
        </pc:spChg>
      </pc:sldChg>
      <pc:sldChg chg="modSp mod">
        <pc:chgData name="Amsler, Rebecca S." userId="8d6189e7-84eb-4e87-85a9-c7f91806ef81" providerId="ADAL" clId="{D46AC91B-6E0F-4BED-8D1E-FAB22A4CED18}" dt="2023-07-07T16:09:07.580" v="3171" actId="255"/>
        <pc:sldMkLst>
          <pc:docMk/>
          <pc:sldMk cId="311994736" sldId="291"/>
        </pc:sldMkLst>
        <pc:spChg chg="mod">
          <ac:chgData name="Amsler, Rebecca S." userId="8d6189e7-84eb-4e87-85a9-c7f91806ef81" providerId="ADAL" clId="{D46AC91B-6E0F-4BED-8D1E-FAB22A4CED18}" dt="2023-07-05T17:52:11.300" v="2498" actId="6549"/>
          <ac:spMkLst>
            <pc:docMk/>
            <pc:sldMk cId="311994736" sldId="291"/>
            <ac:spMk id="2" creationId="{A0C3F2FD-2B93-ABFC-2C38-DDDB46E4C0F5}"/>
          </ac:spMkLst>
        </pc:spChg>
        <pc:spChg chg="mod">
          <ac:chgData name="Amsler, Rebecca S." userId="8d6189e7-84eb-4e87-85a9-c7f91806ef81" providerId="ADAL" clId="{D46AC91B-6E0F-4BED-8D1E-FAB22A4CED18}" dt="2023-07-07T16:09:07.580" v="3171" actId="255"/>
          <ac:spMkLst>
            <pc:docMk/>
            <pc:sldMk cId="311994736" sldId="291"/>
            <ac:spMk id="4" creationId="{07DABE88-B8DB-2AA9-183A-68F9A0201400}"/>
          </ac:spMkLst>
        </pc:spChg>
      </pc:sldChg>
      <pc:sldChg chg="modSp mod">
        <pc:chgData name="Amsler, Rebecca S." userId="8d6189e7-84eb-4e87-85a9-c7f91806ef81" providerId="ADAL" clId="{D46AC91B-6E0F-4BED-8D1E-FAB22A4CED18}" dt="2023-07-07T16:09:20.764" v="3173" actId="255"/>
        <pc:sldMkLst>
          <pc:docMk/>
          <pc:sldMk cId="462551395" sldId="292"/>
        </pc:sldMkLst>
        <pc:spChg chg="mod">
          <ac:chgData name="Amsler, Rebecca S." userId="8d6189e7-84eb-4e87-85a9-c7f91806ef81" providerId="ADAL" clId="{D46AC91B-6E0F-4BED-8D1E-FAB22A4CED18}" dt="2023-07-05T17:57:07.145" v="2749" actId="20577"/>
          <ac:spMkLst>
            <pc:docMk/>
            <pc:sldMk cId="462551395" sldId="292"/>
            <ac:spMk id="2" creationId="{A0C3F2FD-2B93-ABFC-2C38-DDDB46E4C0F5}"/>
          </ac:spMkLst>
        </pc:spChg>
        <pc:spChg chg="mod">
          <ac:chgData name="Amsler, Rebecca S." userId="8d6189e7-84eb-4e87-85a9-c7f91806ef81" providerId="ADAL" clId="{D46AC91B-6E0F-4BED-8D1E-FAB22A4CED18}" dt="2023-07-07T16:09:20.764" v="3173" actId="255"/>
          <ac:spMkLst>
            <pc:docMk/>
            <pc:sldMk cId="462551395" sldId="292"/>
            <ac:spMk id="4" creationId="{07DABE88-B8DB-2AA9-183A-68F9A0201400}"/>
          </ac:spMkLst>
        </pc:spChg>
      </pc:sldChg>
      <pc:sldChg chg="modSp mod">
        <pc:chgData name="Amsler, Rebecca S." userId="8d6189e7-84eb-4e87-85a9-c7f91806ef81" providerId="ADAL" clId="{D46AC91B-6E0F-4BED-8D1E-FAB22A4CED18}" dt="2023-07-07T16:17:16.562" v="3226" actId="207"/>
        <pc:sldMkLst>
          <pc:docMk/>
          <pc:sldMk cId="2628099728" sldId="293"/>
        </pc:sldMkLst>
        <pc:spChg chg="mod">
          <ac:chgData name="Amsler, Rebecca S." userId="8d6189e7-84eb-4e87-85a9-c7f91806ef81" providerId="ADAL" clId="{D46AC91B-6E0F-4BED-8D1E-FAB22A4CED18}" dt="2023-07-07T16:17:16.562" v="3226" actId="207"/>
          <ac:spMkLst>
            <pc:docMk/>
            <pc:sldMk cId="2628099728" sldId="293"/>
            <ac:spMk id="2" creationId="{A0C3F2FD-2B93-ABFC-2C38-DDDB46E4C0F5}"/>
          </ac:spMkLst>
        </pc:spChg>
        <pc:spChg chg="mod">
          <ac:chgData name="Amsler, Rebecca S." userId="8d6189e7-84eb-4e87-85a9-c7f91806ef81" providerId="ADAL" clId="{D46AC91B-6E0F-4BED-8D1E-FAB22A4CED18}" dt="2023-07-07T16:09:30.766" v="3174" actId="255"/>
          <ac:spMkLst>
            <pc:docMk/>
            <pc:sldMk cId="2628099728" sldId="293"/>
            <ac:spMk id="4" creationId="{07DABE88-B8DB-2AA9-183A-68F9A0201400}"/>
          </ac:spMkLst>
        </pc:spChg>
      </pc:sldChg>
      <pc:sldChg chg="modSp mod">
        <pc:chgData name="Amsler, Rebecca S." userId="8d6189e7-84eb-4e87-85a9-c7f91806ef81" providerId="ADAL" clId="{D46AC91B-6E0F-4BED-8D1E-FAB22A4CED18}" dt="2023-07-07T16:09:41.951" v="3177" actId="255"/>
        <pc:sldMkLst>
          <pc:docMk/>
          <pc:sldMk cId="726103791" sldId="294"/>
        </pc:sldMkLst>
        <pc:spChg chg="mod">
          <ac:chgData name="Amsler, Rebecca S." userId="8d6189e7-84eb-4e87-85a9-c7f91806ef81" providerId="ADAL" clId="{D46AC91B-6E0F-4BED-8D1E-FAB22A4CED18}" dt="2023-07-05T17:55:54.387" v="2740" actId="113"/>
          <ac:spMkLst>
            <pc:docMk/>
            <pc:sldMk cId="726103791" sldId="294"/>
            <ac:spMk id="2" creationId="{A0C3F2FD-2B93-ABFC-2C38-DDDB46E4C0F5}"/>
          </ac:spMkLst>
        </pc:spChg>
        <pc:spChg chg="mod">
          <ac:chgData name="Amsler, Rebecca S." userId="8d6189e7-84eb-4e87-85a9-c7f91806ef81" providerId="ADAL" clId="{D46AC91B-6E0F-4BED-8D1E-FAB22A4CED18}" dt="2023-07-07T16:09:41.951" v="3177" actId="255"/>
          <ac:spMkLst>
            <pc:docMk/>
            <pc:sldMk cId="726103791" sldId="294"/>
            <ac:spMk id="4" creationId="{07DABE88-B8DB-2AA9-183A-68F9A0201400}"/>
          </ac:spMkLst>
        </pc:spChg>
      </pc:sldChg>
      <pc:sldChg chg="modSp add mod">
        <pc:chgData name="Amsler, Rebecca S." userId="8d6189e7-84eb-4e87-85a9-c7f91806ef81" providerId="ADAL" clId="{D46AC91B-6E0F-4BED-8D1E-FAB22A4CED18}" dt="2023-07-05T17:29:04.647" v="1824" actId="1076"/>
        <pc:sldMkLst>
          <pc:docMk/>
          <pc:sldMk cId="2231741473" sldId="295"/>
        </pc:sldMkLst>
        <pc:spChg chg="mod">
          <ac:chgData name="Amsler, Rebecca S." userId="8d6189e7-84eb-4e87-85a9-c7f91806ef81" providerId="ADAL" clId="{D46AC91B-6E0F-4BED-8D1E-FAB22A4CED18}" dt="2023-07-05T17:29:04.647" v="1824" actId="1076"/>
          <ac:spMkLst>
            <pc:docMk/>
            <pc:sldMk cId="2231741473" sldId="295"/>
            <ac:spMk id="3" creationId="{0FD7DAD4-6D67-40F6-C4C0-9F3DBFE5C0CB}"/>
          </ac:spMkLst>
        </pc:spChg>
      </pc:sldChg>
      <pc:sldMasterChg chg="modSldLayout">
        <pc:chgData name="Amsler, Rebecca S." userId="8d6189e7-84eb-4e87-85a9-c7f91806ef81" providerId="ADAL" clId="{D46AC91B-6E0F-4BED-8D1E-FAB22A4CED18}" dt="2023-07-05T17:25:31.829" v="1667" actId="1076"/>
        <pc:sldMasterMkLst>
          <pc:docMk/>
          <pc:sldMasterMk cId="4243135601" sldId="2147483648"/>
        </pc:sldMasterMkLst>
        <pc:sldLayoutChg chg="modSp mod">
          <pc:chgData name="Amsler, Rebecca S." userId="8d6189e7-84eb-4e87-85a9-c7f91806ef81" providerId="ADAL" clId="{D46AC91B-6E0F-4BED-8D1E-FAB22A4CED18}" dt="2023-07-05T17:24:41.133" v="1665" actId="1076"/>
          <pc:sldLayoutMkLst>
            <pc:docMk/>
            <pc:sldMasterMk cId="4243135601" sldId="2147483648"/>
            <pc:sldLayoutMk cId="60770329" sldId="2147483649"/>
          </pc:sldLayoutMkLst>
          <pc:spChg chg="mod">
            <ac:chgData name="Amsler, Rebecca S." userId="8d6189e7-84eb-4e87-85a9-c7f91806ef81" providerId="ADAL" clId="{D46AC91B-6E0F-4BED-8D1E-FAB22A4CED18}" dt="2023-07-05T17:24:41.133" v="1665" actId="1076"/>
            <ac:spMkLst>
              <pc:docMk/>
              <pc:sldMasterMk cId="4243135601" sldId="2147483648"/>
              <pc:sldLayoutMk cId="60770329" sldId="2147483649"/>
              <ac:spMk id="6" creationId="{23994C0D-5217-3F83-745F-DBD3D08EBF0A}"/>
            </ac:spMkLst>
          </pc:spChg>
        </pc:sldLayoutChg>
        <pc:sldLayoutChg chg="modSp mod">
          <pc:chgData name="Amsler, Rebecca S." userId="8d6189e7-84eb-4e87-85a9-c7f91806ef81" providerId="ADAL" clId="{D46AC91B-6E0F-4BED-8D1E-FAB22A4CED18}" dt="2023-07-05T17:25:31.829" v="1667" actId="1076"/>
          <pc:sldLayoutMkLst>
            <pc:docMk/>
            <pc:sldMasterMk cId="4243135601" sldId="2147483648"/>
            <pc:sldLayoutMk cId="2621032414" sldId="2147483655"/>
          </pc:sldLayoutMkLst>
          <pc:spChg chg="mod">
            <ac:chgData name="Amsler, Rebecca S." userId="8d6189e7-84eb-4e87-85a9-c7f91806ef81" providerId="ADAL" clId="{D46AC91B-6E0F-4BED-8D1E-FAB22A4CED18}" dt="2023-07-05T17:25:31.829" v="1667" actId="1076"/>
            <ac:spMkLst>
              <pc:docMk/>
              <pc:sldMasterMk cId="4243135601" sldId="2147483648"/>
              <pc:sldLayoutMk cId="2621032414" sldId="2147483655"/>
              <ac:spMk id="4" creationId="{F3B62D47-C8EC-4A3D-1950-B9BE254CC6BE}"/>
            </ac:spMkLst>
          </pc:spChg>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4" Type="http://schemas.openxmlformats.org/officeDocument/2006/relationships/image" Target="../media/image1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C7440C-AAE0-4179-B663-35D62256924C}"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9511E822-10B8-4810-8FF5-29DF5D3BABE6}">
      <dgm:prSet custT="1"/>
      <dgm:spPr/>
      <dgm:t>
        <a:bodyPr/>
        <a:lstStyle/>
        <a:p>
          <a:pPr>
            <a:lnSpc>
              <a:spcPct val="100000"/>
            </a:lnSpc>
            <a:defRPr cap="all"/>
          </a:pPr>
          <a:r>
            <a:rPr lang="en-US" sz="2000" b="1" dirty="0"/>
            <a:t>Turnaround is </a:t>
          </a:r>
          <a:r>
            <a:rPr lang="en-US" sz="2000" b="1" dirty="0">
              <a:solidFill>
                <a:srgbClr val="FF0000"/>
              </a:solidFill>
            </a:rPr>
            <a:t>CRUCIAL </a:t>
          </a:r>
          <a:r>
            <a:rPr lang="en-US" sz="2000" b="1" dirty="0"/>
            <a:t>to this process</a:t>
          </a:r>
          <a:endParaRPr lang="en-US" sz="2000" dirty="0"/>
        </a:p>
      </dgm:t>
    </dgm:pt>
    <dgm:pt modelId="{CF3E83C3-362A-425C-91A8-29DFF3BE5699}" type="parTrans" cxnId="{E6CE6635-8355-4B34-951D-0881D63FDFAD}">
      <dgm:prSet/>
      <dgm:spPr/>
      <dgm:t>
        <a:bodyPr/>
        <a:lstStyle/>
        <a:p>
          <a:endParaRPr lang="en-US"/>
        </a:p>
      </dgm:t>
    </dgm:pt>
    <dgm:pt modelId="{9860F579-8AF2-41F7-973F-0EA03C1ED371}" type="sibTrans" cxnId="{E6CE6635-8355-4B34-951D-0881D63FDFAD}">
      <dgm:prSet/>
      <dgm:spPr/>
      <dgm:t>
        <a:bodyPr/>
        <a:lstStyle/>
        <a:p>
          <a:endParaRPr lang="en-US"/>
        </a:p>
      </dgm:t>
    </dgm:pt>
    <dgm:pt modelId="{3E729A10-7CA5-4C9A-A6E0-434CD7601BEA}">
      <dgm:prSet custT="1"/>
      <dgm:spPr/>
      <dgm:t>
        <a:bodyPr/>
        <a:lstStyle/>
        <a:p>
          <a:pPr>
            <a:lnSpc>
              <a:spcPct val="100000"/>
            </a:lnSpc>
            <a:defRPr cap="all"/>
          </a:pPr>
          <a:r>
            <a:rPr lang="en-US" sz="2000" b="1" i="0" dirty="0"/>
            <a:t>Take opportunity to encourage counties to secure an auditor</a:t>
          </a:r>
        </a:p>
      </dgm:t>
    </dgm:pt>
    <dgm:pt modelId="{C0628601-85ED-4487-9EF6-E0609545266F}" type="parTrans" cxnId="{3DAB53A8-D3E6-4837-BFCF-CDE274EE3E3D}">
      <dgm:prSet/>
      <dgm:spPr/>
      <dgm:t>
        <a:bodyPr/>
        <a:lstStyle/>
        <a:p>
          <a:endParaRPr lang="en-US"/>
        </a:p>
      </dgm:t>
    </dgm:pt>
    <dgm:pt modelId="{94E905A2-3FB3-4667-BB27-0FA6777118AD}" type="sibTrans" cxnId="{3DAB53A8-D3E6-4837-BFCF-CDE274EE3E3D}">
      <dgm:prSet/>
      <dgm:spPr/>
      <dgm:t>
        <a:bodyPr/>
        <a:lstStyle/>
        <a:p>
          <a:endParaRPr lang="en-US"/>
        </a:p>
      </dgm:t>
    </dgm:pt>
    <dgm:pt modelId="{461AACAB-35CE-47B6-9526-7092DFC42F08}" type="pres">
      <dgm:prSet presAssocID="{0BC7440C-AAE0-4179-B663-35D62256924C}" presName="root" presStyleCnt="0">
        <dgm:presLayoutVars>
          <dgm:dir/>
          <dgm:resizeHandles val="exact"/>
        </dgm:presLayoutVars>
      </dgm:prSet>
      <dgm:spPr/>
    </dgm:pt>
    <dgm:pt modelId="{74B63485-DCFB-4603-B31E-20F1AE8E10B4}" type="pres">
      <dgm:prSet presAssocID="{9511E822-10B8-4810-8FF5-29DF5D3BABE6}" presName="compNode" presStyleCnt="0"/>
      <dgm:spPr/>
    </dgm:pt>
    <dgm:pt modelId="{B270FAFE-57BE-4D3F-885F-4576B59981BE}" type="pres">
      <dgm:prSet presAssocID="{9511E822-10B8-4810-8FF5-29DF5D3BABE6}" presName="iconBgRect" presStyleLbl="bgShp" presStyleIdx="0" presStyleCnt="2"/>
      <dgm:spPr/>
    </dgm:pt>
    <dgm:pt modelId="{EAC45CE8-926E-4531-87DC-569997E2EA9D}" type="pres">
      <dgm:prSet presAssocID="{9511E822-10B8-4810-8FF5-29DF5D3BABE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opwatch"/>
        </a:ext>
      </dgm:extLst>
    </dgm:pt>
    <dgm:pt modelId="{EEC380F6-5AD0-4FC3-9E63-D9A3BD88951A}" type="pres">
      <dgm:prSet presAssocID="{9511E822-10B8-4810-8FF5-29DF5D3BABE6}" presName="spaceRect" presStyleCnt="0"/>
      <dgm:spPr/>
    </dgm:pt>
    <dgm:pt modelId="{C3DF2D39-37C4-4B1E-B861-7F1F2D2EE524}" type="pres">
      <dgm:prSet presAssocID="{9511E822-10B8-4810-8FF5-29DF5D3BABE6}" presName="textRect" presStyleLbl="revTx" presStyleIdx="0" presStyleCnt="2" custScaleX="119136" custLinFactNeighborX="-1806" custLinFactNeighborY="-22797">
        <dgm:presLayoutVars>
          <dgm:chMax val="1"/>
          <dgm:chPref val="1"/>
        </dgm:presLayoutVars>
      </dgm:prSet>
      <dgm:spPr/>
    </dgm:pt>
    <dgm:pt modelId="{6FA421B7-A57D-4BC8-BB6A-55FF99E6C77F}" type="pres">
      <dgm:prSet presAssocID="{9860F579-8AF2-41F7-973F-0EA03C1ED371}" presName="sibTrans" presStyleCnt="0"/>
      <dgm:spPr/>
    </dgm:pt>
    <dgm:pt modelId="{049A2B54-54BB-403E-8161-477097C3E9D7}" type="pres">
      <dgm:prSet presAssocID="{3E729A10-7CA5-4C9A-A6E0-434CD7601BEA}" presName="compNode" presStyleCnt="0"/>
      <dgm:spPr/>
    </dgm:pt>
    <dgm:pt modelId="{A4BDA6D5-BE82-4955-A716-0AFA0086A5D1}" type="pres">
      <dgm:prSet presAssocID="{3E729A10-7CA5-4C9A-A6E0-434CD7601BEA}" presName="iconBgRect" presStyleLbl="bgShp" presStyleIdx="1" presStyleCnt="2"/>
      <dgm:spPr/>
    </dgm:pt>
    <dgm:pt modelId="{6AADD5DC-CC59-4AE3-AC9C-9F77684A45CF}" type="pres">
      <dgm:prSet presAssocID="{3E729A10-7CA5-4C9A-A6E0-434CD7601BE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Judge"/>
        </a:ext>
      </dgm:extLst>
    </dgm:pt>
    <dgm:pt modelId="{258C214A-1253-4D1C-83AE-8F7BACDAF2AA}" type="pres">
      <dgm:prSet presAssocID="{3E729A10-7CA5-4C9A-A6E0-434CD7601BEA}" presName="spaceRect" presStyleCnt="0"/>
      <dgm:spPr/>
    </dgm:pt>
    <dgm:pt modelId="{385B72CD-F6A8-45A4-B0F5-EF1C6A9BEF0E}" type="pres">
      <dgm:prSet presAssocID="{3E729A10-7CA5-4C9A-A6E0-434CD7601BEA}" presName="textRect" presStyleLbl="revTx" presStyleIdx="1" presStyleCnt="2" custScaleX="183759" custLinFactNeighborX="-361" custLinFactNeighborY="-19849">
        <dgm:presLayoutVars>
          <dgm:chMax val="1"/>
          <dgm:chPref val="1"/>
        </dgm:presLayoutVars>
      </dgm:prSet>
      <dgm:spPr/>
    </dgm:pt>
  </dgm:ptLst>
  <dgm:cxnLst>
    <dgm:cxn modelId="{E6CE6635-8355-4B34-951D-0881D63FDFAD}" srcId="{0BC7440C-AAE0-4179-B663-35D62256924C}" destId="{9511E822-10B8-4810-8FF5-29DF5D3BABE6}" srcOrd="0" destOrd="0" parTransId="{CF3E83C3-362A-425C-91A8-29DFF3BE5699}" sibTransId="{9860F579-8AF2-41F7-973F-0EA03C1ED371}"/>
    <dgm:cxn modelId="{CDBBCC36-82AF-49E8-867C-9DA0328525F3}" type="presOf" srcId="{9511E822-10B8-4810-8FF5-29DF5D3BABE6}" destId="{C3DF2D39-37C4-4B1E-B861-7F1F2D2EE524}" srcOrd="0" destOrd="0" presId="urn:microsoft.com/office/officeart/2018/5/layout/IconCircleLabelList"/>
    <dgm:cxn modelId="{25A0E798-2130-4EE8-B9FF-4F5C9409310A}" type="presOf" srcId="{0BC7440C-AAE0-4179-B663-35D62256924C}" destId="{461AACAB-35CE-47B6-9526-7092DFC42F08}" srcOrd="0" destOrd="0" presId="urn:microsoft.com/office/officeart/2018/5/layout/IconCircleLabelList"/>
    <dgm:cxn modelId="{3DAB53A8-D3E6-4837-BFCF-CDE274EE3E3D}" srcId="{0BC7440C-AAE0-4179-B663-35D62256924C}" destId="{3E729A10-7CA5-4C9A-A6E0-434CD7601BEA}" srcOrd="1" destOrd="0" parTransId="{C0628601-85ED-4487-9EF6-E0609545266F}" sibTransId="{94E905A2-3FB3-4667-BB27-0FA6777118AD}"/>
    <dgm:cxn modelId="{4BCABAF8-A8A3-400F-89DF-62426A2EB186}" type="presOf" srcId="{3E729A10-7CA5-4C9A-A6E0-434CD7601BEA}" destId="{385B72CD-F6A8-45A4-B0F5-EF1C6A9BEF0E}" srcOrd="0" destOrd="0" presId="urn:microsoft.com/office/officeart/2018/5/layout/IconCircleLabelList"/>
    <dgm:cxn modelId="{798CAA7A-36FB-4C1E-922F-8C9E3606C99C}" type="presParOf" srcId="{461AACAB-35CE-47B6-9526-7092DFC42F08}" destId="{74B63485-DCFB-4603-B31E-20F1AE8E10B4}" srcOrd="0" destOrd="0" presId="urn:microsoft.com/office/officeart/2018/5/layout/IconCircleLabelList"/>
    <dgm:cxn modelId="{EF07A9AB-E82F-4F7F-982B-5F221B96E253}" type="presParOf" srcId="{74B63485-DCFB-4603-B31E-20F1AE8E10B4}" destId="{B270FAFE-57BE-4D3F-885F-4576B59981BE}" srcOrd="0" destOrd="0" presId="urn:microsoft.com/office/officeart/2018/5/layout/IconCircleLabelList"/>
    <dgm:cxn modelId="{7AEF78FF-CD36-4083-A039-65954C3F97B0}" type="presParOf" srcId="{74B63485-DCFB-4603-B31E-20F1AE8E10B4}" destId="{EAC45CE8-926E-4531-87DC-569997E2EA9D}" srcOrd="1" destOrd="0" presId="urn:microsoft.com/office/officeart/2018/5/layout/IconCircleLabelList"/>
    <dgm:cxn modelId="{2587DEAF-7C5B-40A0-9F32-32353A2A3CE8}" type="presParOf" srcId="{74B63485-DCFB-4603-B31E-20F1AE8E10B4}" destId="{EEC380F6-5AD0-4FC3-9E63-D9A3BD88951A}" srcOrd="2" destOrd="0" presId="urn:microsoft.com/office/officeart/2018/5/layout/IconCircleLabelList"/>
    <dgm:cxn modelId="{7C8CE9C6-A2E5-4059-BFE8-8596A20E84BD}" type="presParOf" srcId="{74B63485-DCFB-4603-B31E-20F1AE8E10B4}" destId="{C3DF2D39-37C4-4B1E-B861-7F1F2D2EE524}" srcOrd="3" destOrd="0" presId="urn:microsoft.com/office/officeart/2018/5/layout/IconCircleLabelList"/>
    <dgm:cxn modelId="{CEFB9252-D850-4939-BBCC-6BD15973B7C1}" type="presParOf" srcId="{461AACAB-35CE-47B6-9526-7092DFC42F08}" destId="{6FA421B7-A57D-4BC8-BB6A-55FF99E6C77F}" srcOrd="1" destOrd="0" presId="urn:microsoft.com/office/officeart/2018/5/layout/IconCircleLabelList"/>
    <dgm:cxn modelId="{5432892A-FADD-4EE4-BB3A-81AA5B425BC4}" type="presParOf" srcId="{461AACAB-35CE-47B6-9526-7092DFC42F08}" destId="{049A2B54-54BB-403E-8161-477097C3E9D7}" srcOrd="2" destOrd="0" presId="urn:microsoft.com/office/officeart/2018/5/layout/IconCircleLabelList"/>
    <dgm:cxn modelId="{5A33286A-DB8A-4880-A313-99D2BCDB76C6}" type="presParOf" srcId="{049A2B54-54BB-403E-8161-477097C3E9D7}" destId="{A4BDA6D5-BE82-4955-A716-0AFA0086A5D1}" srcOrd="0" destOrd="0" presId="urn:microsoft.com/office/officeart/2018/5/layout/IconCircleLabelList"/>
    <dgm:cxn modelId="{7549DB90-F766-4A35-924C-057689BB1D60}" type="presParOf" srcId="{049A2B54-54BB-403E-8161-477097C3E9D7}" destId="{6AADD5DC-CC59-4AE3-AC9C-9F77684A45CF}" srcOrd="1" destOrd="0" presId="urn:microsoft.com/office/officeart/2018/5/layout/IconCircleLabelList"/>
    <dgm:cxn modelId="{492A7F43-30B5-408A-989A-A5ACE795D0B3}" type="presParOf" srcId="{049A2B54-54BB-403E-8161-477097C3E9D7}" destId="{258C214A-1253-4D1C-83AE-8F7BACDAF2AA}" srcOrd="2" destOrd="0" presId="urn:microsoft.com/office/officeart/2018/5/layout/IconCircleLabelList"/>
    <dgm:cxn modelId="{AF9B9B2E-9656-44E8-A03F-55EC71FA2269}" type="presParOf" srcId="{049A2B54-54BB-403E-8161-477097C3E9D7}" destId="{385B72CD-F6A8-45A4-B0F5-EF1C6A9BEF0E}"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0FAFE-57BE-4D3F-885F-4576B59981BE}">
      <dsp:nvSpPr>
        <dsp:cNvPr id="0" name=""/>
        <dsp:cNvSpPr/>
      </dsp:nvSpPr>
      <dsp:spPr>
        <a:xfrm>
          <a:off x="1242815" y="45324"/>
          <a:ext cx="1544062" cy="15440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C45CE8-926E-4531-87DC-569997E2EA9D}">
      <dsp:nvSpPr>
        <dsp:cNvPr id="0" name=""/>
        <dsp:cNvSpPr/>
      </dsp:nvSpPr>
      <dsp:spPr>
        <a:xfrm>
          <a:off x="1571877" y="374387"/>
          <a:ext cx="885937" cy="8859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DF2D39-37C4-4B1E-B861-7F1F2D2EE524}">
      <dsp:nvSpPr>
        <dsp:cNvPr id="0" name=""/>
        <dsp:cNvSpPr/>
      </dsp:nvSpPr>
      <dsp:spPr>
        <a:xfrm>
          <a:off x="461316" y="1899840"/>
          <a:ext cx="3015630" cy="747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dirty="0"/>
            <a:t>Turnaround is </a:t>
          </a:r>
          <a:r>
            <a:rPr lang="en-US" sz="2000" b="1" kern="1200" dirty="0">
              <a:solidFill>
                <a:srgbClr val="FF0000"/>
              </a:solidFill>
            </a:rPr>
            <a:t>CRUCIAL </a:t>
          </a:r>
          <a:r>
            <a:rPr lang="en-US" sz="2000" b="1" kern="1200" dirty="0"/>
            <a:t>to this process</a:t>
          </a:r>
          <a:endParaRPr lang="en-US" sz="2000" kern="1200" dirty="0"/>
        </a:p>
      </dsp:txBody>
      <dsp:txXfrm>
        <a:off x="461316" y="1899840"/>
        <a:ext cx="3015630" cy="747835"/>
      </dsp:txXfrm>
    </dsp:sp>
    <dsp:sp modelId="{A4BDA6D5-BE82-4955-A716-0AFA0086A5D1}">
      <dsp:nvSpPr>
        <dsp:cNvPr id="0" name=""/>
        <dsp:cNvSpPr/>
      </dsp:nvSpPr>
      <dsp:spPr>
        <a:xfrm>
          <a:off x="5519298" y="45324"/>
          <a:ext cx="1544062" cy="15440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ADD5DC-CC59-4AE3-AC9C-9F77684A45CF}">
      <dsp:nvSpPr>
        <dsp:cNvPr id="0" name=""/>
        <dsp:cNvSpPr/>
      </dsp:nvSpPr>
      <dsp:spPr>
        <a:xfrm>
          <a:off x="5848361" y="374387"/>
          <a:ext cx="885937" cy="8859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5B72CD-F6A8-45A4-B0F5-EF1C6A9BEF0E}">
      <dsp:nvSpPr>
        <dsp:cNvPr id="0" name=""/>
        <dsp:cNvSpPr/>
      </dsp:nvSpPr>
      <dsp:spPr>
        <a:xfrm>
          <a:off x="3956492" y="1921886"/>
          <a:ext cx="4651399" cy="747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i="0" kern="1200" dirty="0"/>
            <a:t>Take opportunity to encourage counties to secure an auditor</a:t>
          </a:r>
        </a:p>
      </dsp:txBody>
      <dsp:txXfrm>
        <a:off x="3956492" y="1921886"/>
        <a:ext cx="4651399" cy="747835"/>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448A795-1217-4CA8-AE69-CD5BE3DF990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E5426AB-ED4C-022A-0CDD-12BAB31532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95B1A6F-D796-4867-A5D1-6EFA87FFB35D}" type="datetimeFigureOut">
              <a:rPr lang="en-US" smtClean="0"/>
              <a:t>7/7/2023</a:t>
            </a:fld>
            <a:endParaRPr lang="en-US"/>
          </a:p>
        </p:txBody>
      </p:sp>
      <p:sp>
        <p:nvSpPr>
          <p:cNvPr id="4" name="Footer Placeholder 3">
            <a:extLst>
              <a:ext uri="{FF2B5EF4-FFF2-40B4-BE49-F238E27FC236}">
                <a16:creationId xmlns:a16="http://schemas.microsoft.com/office/drawing/2014/main" id="{C1E8B06C-19B1-7D7F-9BE8-5DF451A2AC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9FE36A1-8869-483B-15F4-CA3384D604D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EC8C2B-56AB-4940-8983-8844A7C4EF95}" type="slidenum">
              <a:rPr lang="en-US" smtClean="0"/>
              <a:t>‹#›</a:t>
            </a:fld>
            <a:endParaRPr lang="en-US"/>
          </a:p>
        </p:txBody>
      </p:sp>
    </p:spTree>
    <p:extLst>
      <p:ext uri="{BB962C8B-B14F-4D97-AF65-F5344CB8AC3E}">
        <p14:creationId xmlns:p14="http://schemas.microsoft.com/office/powerpoint/2010/main" val="376941814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FD9D7F-3901-4E24-980C-49F72A11AC80}" type="datetimeFigureOut">
              <a:rPr lang="en-US" smtClean="0"/>
              <a:t>7/7/2023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91CE64-F55B-48D6-A390-C0F8C002C4A4}" type="slidenum">
              <a:rPr lang="en-US" smtClean="0"/>
              <a:t>‹#›</a:t>
            </a:fld>
            <a:endParaRPr lang="en-US"/>
          </a:p>
        </p:txBody>
      </p:sp>
    </p:spTree>
    <p:extLst>
      <p:ext uri="{BB962C8B-B14F-4D97-AF65-F5344CB8AC3E}">
        <p14:creationId xmlns:p14="http://schemas.microsoft.com/office/powerpoint/2010/main" val="1907252371"/>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County governments in Kentucky have traditionally depended on the property tax for the bulk of local tax revenue.</a:t>
            </a:r>
          </a:p>
          <a:p>
            <a:endParaRPr lang="en-US" sz="1200" b="0" i="0" u="none" strike="noStrike" kern="1200" baseline="0" dirty="0">
              <a:solidFill>
                <a:schemeClr val="tx1"/>
              </a:solidFill>
              <a:latin typeface="+mn-lt"/>
              <a:ea typeface="+mn-ea"/>
              <a:cs typeface="+mn-cs"/>
            </a:endParaRPr>
          </a:p>
          <a:p>
            <a:pPr marL="0" indent="0" algn="l">
              <a:buNone/>
            </a:pPr>
            <a:r>
              <a:rPr lang="en-US" sz="1600" b="1" dirty="0"/>
              <a:t>Ad Valorem </a:t>
            </a:r>
          </a:p>
          <a:p>
            <a:pPr marL="0" indent="0" algn="l">
              <a:buNone/>
            </a:pPr>
            <a:r>
              <a:rPr lang="en-US" b="1" dirty="0">
                <a:solidFill>
                  <a:srgbClr val="FF0000"/>
                </a:solidFill>
              </a:rPr>
              <a:t>Latin term meaning "according to the value of something" </a:t>
            </a:r>
          </a:p>
          <a:p>
            <a:pPr marL="0" indent="0">
              <a:buNone/>
            </a:pPr>
            <a:endParaRPr lang="en-US" dirty="0">
              <a:solidFill>
                <a:srgbClr val="FF0000"/>
              </a:solidFill>
            </a:endParaRPr>
          </a:p>
          <a:p>
            <a:pPr marL="0" indent="0">
              <a:buNone/>
            </a:pPr>
            <a:r>
              <a:rPr lang="en-US" sz="1200" dirty="0"/>
              <a:t>The term is used in taxation to designate taxes levied against property, real or personal, at a certain rate based upon the property's value. </a:t>
            </a:r>
          </a:p>
          <a:p>
            <a:pPr marL="0" indent="0">
              <a:buNone/>
            </a:pPr>
            <a:endParaRPr lang="en-US" sz="1200" dirty="0"/>
          </a:p>
          <a:p>
            <a:pPr marL="0" indent="0">
              <a:buNone/>
            </a:pPr>
            <a:r>
              <a:rPr lang="en-US" sz="1200" dirty="0"/>
              <a:t>An ad valorem tax is levied according to the value of the property as determined by an assessment or appraisal.</a:t>
            </a:r>
          </a:p>
          <a:p>
            <a:endParaRPr lang="en-US" dirty="0"/>
          </a:p>
        </p:txBody>
      </p:sp>
      <p:sp>
        <p:nvSpPr>
          <p:cNvPr id="4" name="Slide Number Placeholder 3"/>
          <p:cNvSpPr>
            <a:spLocks noGrp="1"/>
          </p:cNvSpPr>
          <p:nvPr>
            <p:ph type="sldNum" sz="quarter" idx="5"/>
          </p:nvPr>
        </p:nvSpPr>
        <p:spPr/>
        <p:txBody>
          <a:bodyPr/>
          <a:lstStyle/>
          <a:p>
            <a:fld id="{5791CE64-F55B-48D6-A390-C0F8C002C4A4}" type="slidenum">
              <a:rPr lang="en-US" smtClean="0"/>
              <a:t>4</a:t>
            </a:fld>
            <a:endParaRPr lang="en-US"/>
          </a:p>
        </p:txBody>
      </p:sp>
      <p:sp>
        <p:nvSpPr>
          <p:cNvPr id="5" name="Header Placeholder 4">
            <a:extLst>
              <a:ext uri="{FF2B5EF4-FFF2-40B4-BE49-F238E27FC236}">
                <a16:creationId xmlns:a16="http://schemas.microsoft.com/office/drawing/2014/main" id="{8CD4A0E0-E732-F478-B0BA-A9F8FF0DFF02}"/>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127219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located on the Property Tax Request Form (62A3000).  </a:t>
            </a:r>
          </a:p>
          <a:p>
            <a:endParaRPr lang="en-US" dirty="0"/>
          </a:p>
          <a:p>
            <a:r>
              <a:rPr lang="en-US" dirty="0"/>
              <a:t>Some notes from previous years:  please be sure to include the current (2023) year on the top of this form.  Also, it’s important that the EDB minutes also reflect the Yay/Nay of these optional taxes.</a:t>
            </a:r>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5791CE64-F55B-48D6-A390-C0F8C002C4A4}" type="slidenum">
              <a:rPr lang="en-US" smtClean="0"/>
              <a:t>7</a:t>
            </a:fld>
            <a:endParaRPr lang="en-US"/>
          </a:p>
        </p:txBody>
      </p:sp>
    </p:spTree>
    <p:extLst>
      <p:ext uri="{BB962C8B-B14F-4D97-AF65-F5344CB8AC3E}">
        <p14:creationId xmlns:p14="http://schemas.microsoft.com/office/powerpoint/2010/main" val="2728137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Receipt of Certifications is what kicks off the process for Cooperative Extension</a:t>
            </a:r>
          </a:p>
          <a:p>
            <a:endParaRPr lang="en-US" dirty="0"/>
          </a:p>
          <a:p>
            <a:r>
              <a:rPr lang="en-US" dirty="0"/>
              <a:t>Board of Assessment Appeals – At Earliest based on calendar would be mid June.  I believe the first certifications we received last year came from DLG on 7/28 (but that was impacted somewhat by COVID).</a:t>
            </a:r>
          </a:p>
          <a:p>
            <a:endParaRPr lang="en-US" dirty="0"/>
          </a:p>
          <a:p>
            <a:r>
              <a:rPr lang="en-US" dirty="0"/>
              <a:t>BE MINDFUL OF YOUR WINDOW OF TIME – SOMETIMES THE WINDOW AND TURNAROUND IS VERY </a:t>
            </a:r>
            <a:r>
              <a:rPr lang="en-US" dirty="0" err="1"/>
              <a:t>VERY</a:t>
            </a:r>
            <a:r>
              <a:rPr lang="en-US" dirty="0"/>
              <a:t> SHORT!</a:t>
            </a:r>
          </a:p>
          <a:p>
            <a:endParaRPr lang="en-US" dirty="0"/>
          </a:p>
        </p:txBody>
      </p:sp>
      <p:sp>
        <p:nvSpPr>
          <p:cNvPr id="4" name="Slide Number Placeholder 3"/>
          <p:cNvSpPr>
            <a:spLocks noGrp="1"/>
          </p:cNvSpPr>
          <p:nvPr>
            <p:ph type="sldNum" sz="quarter" idx="5"/>
          </p:nvPr>
        </p:nvSpPr>
        <p:spPr/>
        <p:txBody>
          <a:bodyPr/>
          <a:lstStyle/>
          <a:p>
            <a:fld id="{5791CE64-F55B-48D6-A390-C0F8C002C4A4}" type="slidenum">
              <a:rPr lang="en-US" smtClean="0"/>
              <a:t>8</a:t>
            </a:fld>
            <a:endParaRPr lang="en-US"/>
          </a:p>
        </p:txBody>
      </p:sp>
      <p:sp>
        <p:nvSpPr>
          <p:cNvPr id="5" name="Header Placeholder 4">
            <a:extLst>
              <a:ext uri="{FF2B5EF4-FFF2-40B4-BE49-F238E27FC236}">
                <a16:creationId xmlns:a16="http://schemas.microsoft.com/office/drawing/2014/main" id="{EA108855-1BA8-74EA-FFB9-F39B20468EF6}"/>
              </a:ext>
            </a:extLst>
          </p:cNvPr>
          <p:cNvSpPr>
            <a:spLocks noGrp="1"/>
          </p:cNvSpPr>
          <p:nvPr>
            <p:ph type="hdr" sz="quarter"/>
          </p:nvPr>
        </p:nvSpPr>
        <p:spPr/>
        <p:txBody>
          <a:bodyPr/>
          <a:lstStyle/>
          <a:p>
            <a:endParaRPr lang="en-US"/>
          </a:p>
        </p:txBody>
      </p:sp>
    </p:spTree>
    <p:extLst>
      <p:ext uri="{BB962C8B-B14F-4D97-AF65-F5344CB8AC3E}">
        <p14:creationId xmlns:p14="http://schemas.microsoft.com/office/powerpoint/2010/main" val="3029346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0656A-7ABD-B86D-CC91-5CB6E446DF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CDFC82-C07D-13E7-0985-C594DA11CE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C46842-CF17-B4F7-6AA7-B7C2A09C5E37}"/>
              </a:ext>
            </a:extLst>
          </p:cNvPr>
          <p:cNvSpPr>
            <a:spLocks noGrp="1"/>
          </p:cNvSpPr>
          <p:nvPr>
            <p:ph type="dt" sz="half" idx="10"/>
          </p:nvPr>
        </p:nvSpPr>
        <p:spPr/>
        <p:txBody>
          <a:bodyPr/>
          <a:lstStyle/>
          <a:p>
            <a:fld id="{B4AFDBBA-13BA-4329-A4DD-D4AC4FF86C9F}" type="datetime1">
              <a:rPr lang="en-US" smtClean="0"/>
              <a:t>7/7/2023</a:t>
            </a:fld>
            <a:endParaRPr lang="en-US"/>
          </a:p>
        </p:txBody>
      </p:sp>
      <p:sp>
        <p:nvSpPr>
          <p:cNvPr id="5" name="Footer Placeholder 4">
            <a:extLst>
              <a:ext uri="{FF2B5EF4-FFF2-40B4-BE49-F238E27FC236}">
                <a16:creationId xmlns:a16="http://schemas.microsoft.com/office/drawing/2014/main" id="{D9544D9F-C714-720B-9549-647E0C8493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994C0D-5217-3F83-745F-DBD3D08EBF0A}"/>
              </a:ext>
            </a:extLst>
          </p:cNvPr>
          <p:cNvSpPr>
            <a:spLocks noGrp="1"/>
          </p:cNvSpPr>
          <p:nvPr>
            <p:ph type="sldNum" sz="quarter" idx="12"/>
          </p:nvPr>
        </p:nvSpPr>
        <p:spPr>
          <a:xfrm>
            <a:off x="4573437" y="6356350"/>
            <a:ext cx="2743200" cy="365125"/>
          </a:xfrm>
        </p:spPr>
        <p:txBody>
          <a:bodyPr/>
          <a:lstStyle/>
          <a:p>
            <a:fld id="{828CF239-CBA3-194A-BC2B-E745ADA57D0D}" type="slidenum">
              <a:rPr lang="en-US" smtClean="0"/>
              <a:t>‹#›</a:t>
            </a:fld>
            <a:endParaRPr lang="en-US"/>
          </a:p>
        </p:txBody>
      </p:sp>
    </p:spTree>
    <p:extLst>
      <p:ext uri="{BB962C8B-B14F-4D97-AF65-F5344CB8AC3E}">
        <p14:creationId xmlns:p14="http://schemas.microsoft.com/office/powerpoint/2010/main" val="60770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CC37F-05C2-B14B-C4F1-5B7E1E9EA0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A04481-66E8-7EC5-8B29-8EA2A84EFF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CF870C-29A6-B4AC-6AFD-F3C826571DEE}"/>
              </a:ext>
            </a:extLst>
          </p:cNvPr>
          <p:cNvSpPr>
            <a:spLocks noGrp="1"/>
          </p:cNvSpPr>
          <p:nvPr>
            <p:ph type="dt" sz="half" idx="10"/>
          </p:nvPr>
        </p:nvSpPr>
        <p:spPr/>
        <p:txBody>
          <a:bodyPr/>
          <a:lstStyle/>
          <a:p>
            <a:fld id="{EFF0B734-85B1-49B0-9F73-EE442CA5D1E7}" type="datetime1">
              <a:rPr lang="en-US" smtClean="0"/>
              <a:t>7/7/2023</a:t>
            </a:fld>
            <a:endParaRPr lang="en-US"/>
          </a:p>
        </p:txBody>
      </p:sp>
      <p:sp>
        <p:nvSpPr>
          <p:cNvPr id="5" name="Footer Placeholder 4">
            <a:extLst>
              <a:ext uri="{FF2B5EF4-FFF2-40B4-BE49-F238E27FC236}">
                <a16:creationId xmlns:a16="http://schemas.microsoft.com/office/drawing/2014/main" id="{D4A84140-D263-28C9-EFBA-BDBD6F6744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C44C4B-6A52-AAE2-A453-46EB388C7394}"/>
              </a:ext>
            </a:extLst>
          </p:cNvPr>
          <p:cNvSpPr>
            <a:spLocks noGrp="1"/>
          </p:cNvSpPr>
          <p:nvPr>
            <p:ph type="sldNum" sz="quarter" idx="12"/>
          </p:nvPr>
        </p:nvSpPr>
        <p:spPr/>
        <p:txBody>
          <a:bodyPr/>
          <a:lstStyle/>
          <a:p>
            <a:fld id="{828CF239-CBA3-194A-BC2B-E745ADA57D0D}" type="slidenum">
              <a:rPr lang="en-US" smtClean="0"/>
              <a:t>‹#›</a:t>
            </a:fld>
            <a:endParaRPr lang="en-US"/>
          </a:p>
        </p:txBody>
      </p:sp>
    </p:spTree>
    <p:extLst>
      <p:ext uri="{BB962C8B-B14F-4D97-AF65-F5344CB8AC3E}">
        <p14:creationId xmlns:p14="http://schemas.microsoft.com/office/powerpoint/2010/main" val="2151064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7DCBB5-6E6E-6280-E8A7-811041DDEC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8B1EB8-7170-9127-AE4B-CC94EFFDA2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63F744-1872-1818-069F-A1499E8E4B0A}"/>
              </a:ext>
            </a:extLst>
          </p:cNvPr>
          <p:cNvSpPr>
            <a:spLocks noGrp="1"/>
          </p:cNvSpPr>
          <p:nvPr>
            <p:ph type="dt" sz="half" idx="10"/>
          </p:nvPr>
        </p:nvSpPr>
        <p:spPr/>
        <p:txBody>
          <a:bodyPr/>
          <a:lstStyle/>
          <a:p>
            <a:fld id="{1D151F8E-FCF6-41D6-9928-CA5DEF8E5C45}" type="datetime1">
              <a:rPr lang="en-US" smtClean="0"/>
              <a:t>7/7/2023</a:t>
            </a:fld>
            <a:endParaRPr lang="en-US"/>
          </a:p>
        </p:txBody>
      </p:sp>
      <p:sp>
        <p:nvSpPr>
          <p:cNvPr id="5" name="Footer Placeholder 4">
            <a:extLst>
              <a:ext uri="{FF2B5EF4-FFF2-40B4-BE49-F238E27FC236}">
                <a16:creationId xmlns:a16="http://schemas.microsoft.com/office/drawing/2014/main" id="{3BAED2CF-1098-C1E3-F0E4-F118F206F7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339B0D-6218-1C12-CB3C-A1E9B81AB1BE}"/>
              </a:ext>
            </a:extLst>
          </p:cNvPr>
          <p:cNvSpPr>
            <a:spLocks noGrp="1"/>
          </p:cNvSpPr>
          <p:nvPr>
            <p:ph type="sldNum" sz="quarter" idx="12"/>
          </p:nvPr>
        </p:nvSpPr>
        <p:spPr/>
        <p:txBody>
          <a:bodyPr/>
          <a:lstStyle/>
          <a:p>
            <a:fld id="{828CF239-CBA3-194A-BC2B-E745ADA57D0D}" type="slidenum">
              <a:rPr lang="en-US" smtClean="0"/>
              <a:t>‹#›</a:t>
            </a:fld>
            <a:endParaRPr lang="en-US"/>
          </a:p>
        </p:txBody>
      </p:sp>
    </p:spTree>
    <p:extLst>
      <p:ext uri="{BB962C8B-B14F-4D97-AF65-F5344CB8AC3E}">
        <p14:creationId xmlns:p14="http://schemas.microsoft.com/office/powerpoint/2010/main" val="3030404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F51C7-D710-179F-5333-9F422E5096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8A5717-2CF9-14DE-4FB3-1DDFF9523B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1C9988-0589-4B90-50B6-5A6BBECBAA98}"/>
              </a:ext>
            </a:extLst>
          </p:cNvPr>
          <p:cNvSpPr>
            <a:spLocks noGrp="1"/>
          </p:cNvSpPr>
          <p:nvPr>
            <p:ph type="dt" sz="half" idx="10"/>
          </p:nvPr>
        </p:nvSpPr>
        <p:spPr/>
        <p:txBody>
          <a:bodyPr/>
          <a:lstStyle/>
          <a:p>
            <a:fld id="{DECE003B-6905-4F93-8DED-74331376EBC6}" type="datetime1">
              <a:rPr lang="en-US" smtClean="0"/>
              <a:t>7/7/2023</a:t>
            </a:fld>
            <a:endParaRPr lang="en-US"/>
          </a:p>
        </p:txBody>
      </p:sp>
      <p:sp>
        <p:nvSpPr>
          <p:cNvPr id="5" name="Footer Placeholder 4">
            <a:extLst>
              <a:ext uri="{FF2B5EF4-FFF2-40B4-BE49-F238E27FC236}">
                <a16:creationId xmlns:a16="http://schemas.microsoft.com/office/drawing/2014/main" id="{959DBF77-307E-9DA9-54F7-E437585514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70BD88-BEDE-6F7A-A214-6047A6AC12DE}"/>
              </a:ext>
            </a:extLst>
          </p:cNvPr>
          <p:cNvSpPr>
            <a:spLocks noGrp="1"/>
          </p:cNvSpPr>
          <p:nvPr>
            <p:ph type="sldNum" sz="quarter" idx="12"/>
          </p:nvPr>
        </p:nvSpPr>
        <p:spPr/>
        <p:txBody>
          <a:bodyPr/>
          <a:lstStyle/>
          <a:p>
            <a:fld id="{828CF239-CBA3-194A-BC2B-E745ADA57D0D}" type="slidenum">
              <a:rPr lang="en-US" smtClean="0"/>
              <a:t>‹#›</a:t>
            </a:fld>
            <a:endParaRPr lang="en-US"/>
          </a:p>
        </p:txBody>
      </p:sp>
    </p:spTree>
    <p:extLst>
      <p:ext uri="{BB962C8B-B14F-4D97-AF65-F5344CB8AC3E}">
        <p14:creationId xmlns:p14="http://schemas.microsoft.com/office/powerpoint/2010/main" val="4137291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D4117-4A5F-DC7C-CD7F-7A04C3B13B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46B922-E95A-6E6C-8E95-71C32300CE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F3BA9D-9730-660D-86B3-3ED0B3C13220}"/>
              </a:ext>
            </a:extLst>
          </p:cNvPr>
          <p:cNvSpPr>
            <a:spLocks noGrp="1"/>
          </p:cNvSpPr>
          <p:nvPr>
            <p:ph type="dt" sz="half" idx="10"/>
          </p:nvPr>
        </p:nvSpPr>
        <p:spPr/>
        <p:txBody>
          <a:bodyPr/>
          <a:lstStyle/>
          <a:p>
            <a:fld id="{FCD970CF-D048-4825-B257-235263C93A63}" type="datetime1">
              <a:rPr lang="en-US" smtClean="0"/>
              <a:t>7/7/2023</a:t>
            </a:fld>
            <a:endParaRPr lang="en-US"/>
          </a:p>
        </p:txBody>
      </p:sp>
      <p:sp>
        <p:nvSpPr>
          <p:cNvPr id="5" name="Footer Placeholder 4">
            <a:extLst>
              <a:ext uri="{FF2B5EF4-FFF2-40B4-BE49-F238E27FC236}">
                <a16:creationId xmlns:a16="http://schemas.microsoft.com/office/drawing/2014/main" id="{7C495E31-E3F2-ABEB-BC9E-CDB9B5D730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AB1269-09D7-9ECC-4152-DEC18858C627}"/>
              </a:ext>
            </a:extLst>
          </p:cNvPr>
          <p:cNvSpPr>
            <a:spLocks noGrp="1"/>
          </p:cNvSpPr>
          <p:nvPr>
            <p:ph type="sldNum" sz="quarter" idx="12"/>
          </p:nvPr>
        </p:nvSpPr>
        <p:spPr/>
        <p:txBody>
          <a:bodyPr/>
          <a:lstStyle/>
          <a:p>
            <a:fld id="{828CF239-CBA3-194A-BC2B-E745ADA57D0D}" type="slidenum">
              <a:rPr lang="en-US" smtClean="0"/>
              <a:t>‹#›</a:t>
            </a:fld>
            <a:endParaRPr lang="en-US"/>
          </a:p>
        </p:txBody>
      </p:sp>
    </p:spTree>
    <p:extLst>
      <p:ext uri="{BB962C8B-B14F-4D97-AF65-F5344CB8AC3E}">
        <p14:creationId xmlns:p14="http://schemas.microsoft.com/office/powerpoint/2010/main" val="1550417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104B-EE0F-C0CA-8F91-0AD473E2BC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231DB8-30D0-1734-068E-5D1DCFADD6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52B04F-497D-417C-0C28-724E6E248C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1C5077-E899-8C6C-1890-AAD1EB7D54F5}"/>
              </a:ext>
            </a:extLst>
          </p:cNvPr>
          <p:cNvSpPr>
            <a:spLocks noGrp="1"/>
          </p:cNvSpPr>
          <p:nvPr>
            <p:ph type="dt" sz="half" idx="10"/>
          </p:nvPr>
        </p:nvSpPr>
        <p:spPr/>
        <p:txBody>
          <a:bodyPr/>
          <a:lstStyle/>
          <a:p>
            <a:fld id="{59D250FE-7CB6-4E13-A0F4-5D4001599333}" type="datetime1">
              <a:rPr lang="en-US" smtClean="0"/>
              <a:t>7/7/2023</a:t>
            </a:fld>
            <a:endParaRPr lang="en-US"/>
          </a:p>
        </p:txBody>
      </p:sp>
      <p:sp>
        <p:nvSpPr>
          <p:cNvPr id="6" name="Footer Placeholder 5">
            <a:extLst>
              <a:ext uri="{FF2B5EF4-FFF2-40B4-BE49-F238E27FC236}">
                <a16:creationId xmlns:a16="http://schemas.microsoft.com/office/drawing/2014/main" id="{464FDCFF-DFD6-5E9D-2D75-1543DAA10A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627FBE-5A12-EFC2-6510-0210CBB79B81}"/>
              </a:ext>
            </a:extLst>
          </p:cNvPr>
          <p:cNvSpPr>
            <a:spLocks noGrp="1"/>
          </p:cNvSpPr>
          <p:nvPr>
            <p:ph type="sldNum" sz="quarter" idx="12"/>
          </p:nvPr>
        </p:nvSpPr>
        <p:spPr/>
        <p:txBody>
          <a:bodyPr/>
          <a:lstStyle/>
          <a:p>
            <a:fld id="{828CF239-CBA3-194A-BC2B-E745ADA57D0D}" type="slidenum">
              <a:rPr lang="en-US" smtClean="0"/>
              <a:t>‹#›</a:t>
            </a:fld>
            <a:endParaRPr lang="en-US"/>
          </a:p>
        </p:txBody>
      </p:sp>
    </p:spTree>
    <p:extLst>
      <p:ext uri="{BB962C8B-B14F-4D97-AF65-F5344CB8AC3E}">
        <p14:creationId xmlns:p14="http://schemas.microsoft.com/office/powerpoint/2010/main" val="256208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DE100-F739-92A8-02F3-849E7A443A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68E7E9-FC12-80ED-5A91-E6D30D5E11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84413B-980D-0D58-0DC4-6FCA530090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8E48D5-B0C9-FF9A-297A-7E95861FD2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455514-8A32-4323-7069-591B24B2A9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A92070-2A7E-B8A0-E0D5-EFA1F003F7D3}"/>
              </a:ext>
            </a:extLst>
          </p:cNvPr>
          <p:cNvSpPr>
            <a:spLocks noGrp="1"/>
          </p:cNvSpPr>
          <p:nvPr>
            <p:ph type="dt" sz="half" idx="10"/>
          </p:nvPr>
        </p:nvSpPr>
        <p:spPr/>
        <p:txBody>
          <a:bodyPr/>
          <a:lstStyle/>
          <a:p>
            <a:fld id="{FD312F05-B82E-4E81-91F6-452677D97421}" type="datetime1">
              <a:rPr lang="en-US" smtClean="0"/>
              <a:t>7/7/2023</a:t>
            </a:fld>
            <a:endParaRPr lang="en-US"/>
          </a:p>
        </p:txBody>
      </p:sp>
      <p:sp>
        <p:nvSpPr>
          <p:cNvPr id="8" name="Footer Placeholder 7">
            <a:extLst>
              <a:ext uri="{FF2B5EF4-FFF2-40B4-BE49-F238E27FC236}">
                <a16:creationId xmlns:a16="http://schemas.microsoft.com/office/drawing/2014/main" id="{5717412F-8A65-64A5-7AE2-27F7414EE6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183249-F563-FC14-ACF8-D378017A4CC5}"/>
              </a:ext>
            </a:extLst>
          </p:cNvPr>
          <p:cNvSpPr>
            <a:spLocks noGrp="1"/>
          </p:cNvSpPr>
          <p:nvPr>
            <p:ph type="sldNum" sz="quarter" idx="12"/>
          </p:nvPr>
        </p:nvSpPr>
        <p:spPr/>
        <p:txBody>
          <a:bodyPr/>
          <a:lstStyle/>
          <a:p>
            <a:fld id="{828CF239-CBA3-194A-BC2B-E745ADA57D0D}" type="slidenum">
              <a:rPr lang="en-US" smtClean="0"/>
              <a:t>‹#›</a:t>
            </a:fld>
            <a:endParaRPr lang="en-US"/>
          </a:p>
        </p:txBody>
      </p:sp>
    </p:spTree>
    <p:extLst>
      <p:ext uri="{BB962C8B-B14F-4D97-AF65-F5344CB8AC3E}">
        <p14:creationId xmlns:p14="http://schemas.microsoft.com/office/powerpoint/2010/main" val="1698779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B575A-E356-D8B3-2563-58250FF075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4F6C31-2C26-8FDB-9365-619711E5CA0D}"/>
              </a:ext>
            </a:extLst>
          </p:cNvPr>
          <p:cNvSpPr>
            <a:spLocks noGrp="1"/>
          </p:cNvSpPr>
          <p:nvPr>
            <p:ph type="dt" sz="half" idx="10"/>
          </p:nvPr>
        </p:nvSpPr>
        <p:spPr/>
        <p:txBody>
          <a:bodyPr/>
          <a:lstStyle/>
          <a:p>
            <a:fld id="{290C6500-D21B-4E49-AE8A-58A42DCD34A7}" type="datetime1">
              <a:rPr lang="en-US" smtClean="0"/>
              <a:t>7/7/2023</a:t>
            </a:fld>
            <a:endParaRPr lang="en-US"/>
          </a:p>
        </p:txBody>
      </p:sp>
      <p:sp>
        <p:nvSpPr>
          <p:cNvPr id="4" name="Footer Placeholder 3">
            <a:extLst>
              <a:ext uri="{FF2B5EF4-FFF2-40B4-BE49-F238E27FC236}">
                <a16:creationId xmlns:a16="http://schemas.microsoft.com/office/drawing/2014/main" id="{50913674-36DC-EC3C-E1C3-1224DB134B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840AAD-8414-E59E-A822-1618848F611F}"/>
              </a:ext>
            </a:extLst>
          </p:cNvPr>
          <p:cNvSpPr>
            <a:spLocks noGrp="1"/>
          </p:cNvSpPr>
          <p:nvPr>
            <p:ph type="sldNum" sz="quarter" idx="12"/>
          </p:nvPr>
        </p:nvSpPr>
        <p:spPr/>
        <p:txBody>
          <a:bodyPr/>
          <a:lstStyle/>
          <a:p>
            <a:fld id="{828CF239-CBA3-194A-BC2B-E745ADA57D0D}" type="slidenum">
              <a:rPr lang="en-US" smtClean="0"/>
              <a:t>‹#›</a:t>
            </a:fld>
            <a:endParaRPr lang="en-US"/>
          </a:p>
        </p:txBody>
      </p:sp>
    </p:spTree>
    <p:extLst>
      <p:ext uri="{BB962C8B-B14F-4D97-AF65-F5344CB8AC3E}">
        <p14:creationId xmlns:p14="http://schemas.microsoft.com/office/powerpoint/2010/main" val="3490527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C56A2B-B3DB-8540-DBE5-F0D2A7226033}"/>
              </a:ext>
            </a:extLst>
          </p:cNvPr>
          <p:cNvSpPr>
            <a:spLocks noGrp="1"/>
          </p:cNvSpPr>
          <p:nvPr>
            <p:ph type="dt" sz="half" idx="10"/>
          </p:nvPr>
        </p:nvSpPr>
        <p:spPr/>
        <p:txBody>
          <a:bodyPr/>
          <a:lstStyle/>
          <a:p>
            <a:fld id="{97CC5318-5880-434D-B3A7-264B6B28504E}" type="datetime1">
              <a:rPr lang="en-US" smtClean="0"/>
              <a:t>7/7/2023</a:t>
            </a:fld>
            <a:endParaRPr lang="en-US"/>
          </a:p>
        </p:txBody>
      </p:sp>
      <p:sp>
        <p:nvSpPr>
          <p:cNvPr id="3" name="Footer Placeholder 2">
            <a:extLst>
              <a:ext uri="{FF2B5EF4-FFF2-40B4-BE49-F238E27FC236}">
                <a16:creationId xmlns:a16="http://schemas.microsoft.com/office/drawing/2014/main" id="{5AF0C6ED-5469-AFDF-16D8-15ED9559287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3B62D47-C8EC-4A3D-1950-B9BE254CC6BE}"/>
              </a:ext>
            </a:extLst>
          </p:cNvPr>
          <p:cNvSpPr>
            <a:spLocks noGrp="1"/>
          </p:cNvSpPr>
          <p:nvPr>
            <p:ph type="sldNum" sz="quarter" idx="12"/>
          </p:nvPr>
        </p:nvSpPr>
        <p:spPr>
          <a:xfrm>
            <a:off x="5410200" y="6355032"/>
            <a:ext cx="2743200" cy="365125"/>
          </a:xfrm>
        </p:spPr>
        <p:txBody>
          <a:bodyPr/>
          <a:lstStyle/>
          <a:p>
            <a:fld id="{828CF239-CBA3-194A-BC2B-E745ADA57D0D}" type="slidenum">
              <a:rPr lang="en-US" smtClean="0"/>
              <a:t>‹#›</a:t>
            </a:fld>
            <a:endParaRPr lang="en-US" dirty="0"/>
          </a:p>
        </p:txBody>
      </p:sp>
    </p:spTree>
    <p:extLst>
      <p:ext uri="{BB962C8B-B14F-4D97-AF65-F5344CB8AC3E}">
        <p14:creationId xmlns:p14="http://schemas.microsoft.com/office/powerpoint/2010/main" val="2621032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2385E-49BA-0A9B-C37E-7AA1CFDC7F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F74CEC-3B66-4CCE-6D84-996B1E3EE5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39FD3D-BC9A-91F2-F40B-86B233DB31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2345E4-87DD-F600-9A94-68F7CE5F785A}"/>
              </a:ext>
            </a:extLst>
          </p:cNvPr>
          <p:cNvSpPr>
            <a:spLocks noGrp="1"/>
          </p:cNvSpPr>
          <p:nvPr>
            <p:ph type="dt" sz="half" idx="10"/>
          </p:nvPr>
        </p:nvSpPr>
        <p:spPr/>
        <p:txBody>
          <a:bodyPr/>
          <a:lstStyle/>
          <a:p>
            <a:fld id="{C7018BE3-FDE5-405F-A2E2-E9643C5757DF}" type="datetime1">
              <a:rPr lang="en-US" smtClean="0"/>
              <a:t>7/7/2023</a:t>
            </a:fld>
            <a:endParaRPr lang="en-US"/>
          </a:p>
        </p:txBody>
      </p:sp>
      <p:sp>
        <p:nvSpPr>
          <p:cNvPr id="6" name="Footer Placeholder 5">
            <a:extLst>
              <a:ext uri="{FF2B5EF4-FFF2-40B4-BE49-F238E27FC236}">
                <a16:creationId xmlns:a16="http://schemas.microsoft.com/office/drawing/2014/main" id="{E0D4FD01-1F72-BA60-9D05-D0F1CFC427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2326AC-5AAA-EA0B-E69B-3ECC15CA407D}"/>
              </a:ext>
            </a:extLst>
          </p:cNvPr>
          <p:cNvSpPr>
            <a:spLocks noGrp="1"/>
          </p:cNvSpPr>
          <p:nvPr>
            <p:ph type="sldNum" sz="quarter" idx="12"/>
          </p:nvPr>
        </p:nvSpPr>
        <p:spPr/>
        <p:txBody>
          <a:bodyPr/>
          <a:lstStyle/>
          <a:p>
            <a:fld id="{828CF239-CBA3-194A-BC2B-E745ADA57D0D}" type="slidenum">
              <a:rPr lang="en-US" smtClean="0"/>
              <a:t>‹#›</a:t>
            </a:fld>
            <a:endParaRPr lang="en-US"/>
          </a:p>
        </p:txBody>
      </p:sp>
    </p:spTree>
    <p:extLst>
      <p:ext uri="{BB962C8B-B14F-4D97-AF65-F5344CB8AC3E}">
        <p14:creationId xmlns:p14="http://schemas.microsoft.com/office/powerpoint/2010/main" val="2441452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13830-DC9F-F711-1ACC-FC91F50073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C88DE0-4179-B9FD-93F8-C6B5BBE073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DA9CB3-3B9E-22C6-D50A-1FAF9720B3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D70F47-8367-BDD2-124E-8305301520F0}"/>
              </a:ext>
            </a:extLst>
          </p:cNvPr>
          <p:cNvSpPr>
            <a:spLocks noGrp="1"/>
          </p:cNvSpPr>
          <p:nvPr>
            <p:ph type="dt" sz="half" idx="10"/>
          </p:nvPr>
        </p:nvSpPr>
        <p:spPr/>
        <p:txBody>
          <a:bodyPr/>
          <a:lstStyle/>
          <a:p>
            <a:fld id="{C21D3A1D-FAAC-4034-85C2-3CE73BA9C5EF}" type="datetime1">
              <a:rPr lang="en-US" smtClean="0"/>
              <a:t>7/7/2023</a:t>
            </a:fld>
            <a:endParaRPr lang="en-US"/>
          </a:p>
        </p:txBody>
      </p:sp>
      <p:sp>
        <p:nvSpPr>
          <p:cNvPr id="6" name="Footer Placeholder 5">
            <a:extLst>
              <a:ext uri="{FF2B5EF4-FFF2-40B4-BE49-F238E27FC236}">
                <a16:creationId xmlns:a16="http://schemas.microsoft.com/office/drawing/2014/main" id="{EE7FD0B0-82ED-0745-C144-369D2FA689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53A3DB-3903-B06F-BF08-057FCB1DEFC2}"/>
              </a:ext>
            </a:extLst>
          </p:cNvPr>
          <p:cNvSpPr>
            <a:spLocks noGrp="1"/>
          </p:cNvSpPr>
          <p:nvPr>
            <p:ph type="sldNum" sz="quarter" idx="12"/>
          </p:nvPr>
        </p:nvSpPr>
        <p:spPr/>
        <p:txBody>
          <a:bodyPr/>
          <a:lstStyle/>
          <a:p>
            <a:fld id="{828CF239-CBA3-194A-BC2B-E745ADA57D0D}" type="slidenum">
              <a:rPr lang="en-US" smtClean="0"/>
              <a:t>‹#›</a:t>
            </a:fld>
            <a:endParaRPr lang="en-US"/>
          </a:p>
        </p:txBody>
      </p:sp>
    </p:spTree>
    <p:extLst>
      <p:ext uri="{BB962C8B-B14F-4D97-AF65-F5344CB8AC3E}">
        <p14:creationId xmlns:p14="http://schemas.microsoft.com/office/powerpoint/2010/main" val="3175148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D448BB-AB9F-F58A-7BC8-35A86130BF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4020D7-01A1-BF6C-8702-E78AC88700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7EF58C-F83D-0AD7-83D8-A1B5FED296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CC5230-707C-492A-8DC1-AD51F1CF80C9}" type="datetime1">
              <a:rPr lang="en-US" smtClean="0"/>
              <a:t>7/7/2023</a:t>
            </a:fld>
            <a:endParaRPr lang="en-US"/>
          </a:p>
        </p:txBody>
      </p:sp>
      <p:sp>
        <p:nvSpPr>
          <p:cNvPr id="5" name="Footer Placeholder 4">
            <a:extLst>
              <a:ext uri="{FF2B5EF4-FFF2-40B4-BE49-F238E27FC236}">
                <a16:creationId xmlns:a16="http://schemas.microsoft.com/office/drawing/2014/main" id="{B673D019-A77D-9666-8EB8-8281DA70E5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BFC667-01B3-161F-80FC-3FAC2286C2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8CF239-CBA3-194A-BC2B-E745ADA57D0D}" type="slidenum">
              <a:rPr lang="en-US" smtClean="0"/>
              <a:t>‹#›</a:t>
            </a:fld>
            <a:endParaRPr lang="en-US"/>
          </a:p>
        </p:txBody>
      </p:sp>
    </p:spTree>
    <p:extLst>
      <p:ext uri="{BB962C8B-B14F-4D97-AF65-F5344CB8AC3E}">
        <p14:creationId xmlns:p14="http://schemas.microsoft.com/office/powerpoint/2010/main" val="42431356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cafebusinesscenter.ca.uky.edu/files/motor_vehicle_tax_rate_return_letter_instructions.pdf" TargetMode="External"/><Relationship Id="rId2" Type="http://schemas.openxmlformats.org/officeDocument/2006/relationships/hyperlink" Target="https://revenue.ky.gov/Forms/62A3000_v0423.pdf"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hyperlink" Target="https://openclipart.org/detail/212859/casaenforma" TargetMode="Externa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and Presenter">
            <a:extLst>
              <a:ext uri="{FF2B5EF4-FFF2-40B4-BE49-F238E27FC236}">
                <a16:creationId xmlns:a16="http://schemas.microsoft.com/office/drawing/2014/main" id="{19704E27-E299-C865-0F1B-E9FF21B13842}"/>
              </a:ext>
            </a:extLst>
          </p:cNvPr>
          <p:cNvSpPr txBox="1"/>
          <p:nvPr/>
        </p:nvSpPr>
        <p:spPr>
          <a:xfrm>
            <a:off x="143298" y="1199969"/>
            <a:ext cx="12192000" cy="2123658"/>
          </a:xfrm>
          <a:prstGeom prst="rect">
            <a:avLst/>
          </a:prstGeom>
          <a:noFill/>
        </p:spPr>
        <p:txBody>
          <a:bodyPr wrap="square" rtlCol="0">
            <a:spAutoFit/>
          </a:bodyPr>
          <a:lstStyle/>
          <a:p>
            <a:pPr algn="ctr"/>
            <a:r>
              <a:rPr lang="en-US" sz="4400" b="1" dirty="0">
                <a:solidFill>
                  <a:schemeClr val="bg1"/>
                </a:solidFill>
                <a:latin typeface="Arial" panose="020B0604020202020204" pitchFamily="34" charset="0"/>
                <a:cs typeface="Arial" panose="020B0604020202020204" pitchFamily="34" charset="0"/>
              </a:rPr>
              <a:t>Tax Rate Process </a:t>
            </a:r>
          </a:p>
          <a:p>
            <a:pPr algn="ctr"/>
            <a:r>
              <a:rPr lang="en-US" sz="4400" b="1" dirty="0">
                <a:solidFill>
                  <a:schemeClr val="bg1"/>
                </a:solidFill>
                <a:latin typeface="Arial" panose="020B0604020202020204" pitchFamily="34" charset="0"/>
                <a:cs typeface="Arial" panose="020B0604020202020204" pitchFamily="34" charset="0"/>
              </a:rPr>
              <a:t>for</a:t>
            </a:r>
          </a:p>
          <a:p>
            <a:pPr algn="ctr"/>
            <a:r>
              <a:rPr lang="en-US" sz="4400" b="1" dirty="0">
                <a:solidFill>
                  <a:schemeClr val="bg1"/>
                </a:solidFill>
                <a:latin typeface="Arial" panose="020B0604020202020204" pitchFamily="34" charset="0"/>
                <a:cs typeface="Arial" panose="020B0604020202020204" pitchFamily="34" charset="0"/>
              </a:rPr>
              <a:t>Area Extension Directors</a:t>
            </a:r>
          </a:p>
        </p:txBody>
      </p:sp>
      <p:sp>
        <p:nvSpPr>
          <p:cNvPr id="7" name="Dept Name">
            <a:extLst>
              <a:ext uri="{FF2B5EF4-FFF2-40B4-BE49-F238E27FC236}">
                <a16:creationId xmlns:a16="http://schemas.microsoft.com/office/drawing/2014/main" id="{E4A020B2-9E22-DB48-62EF-76E5E26BD558}"/>
              </a:ext>
            </a:extLst>
          </p:cNvPr>
          <p:cNvSpPr txBox="1"/>
          <p:nvPr/>
        </p:nvSpPr>
        <p:spPr>
          <a:xfrm>
            <a:off x="0" y="4026988"/>
            <a:ext cx="12192000" cy="984885"/>
          </a:xfrm>
          <a:prstGeom prst="rect">
            <a:avLst/>
          </a:prstGeom>
          <a:noFill/>
        </p:spPr>
        <p:txBody>
          <a:bodyPr wrap="square" rtlCol="0">
            <a:spAutoFit/>
          </a:bodyPr>
          <a:lstStyle/>
          <a:p>
            <a:pPr algn="ctr"/>
            <a:r>
              <a:rPr lang="en-US" sz="2400" b="1" dirty="0">
                <a:solidFill>
                  <a:srgbClr val="B1C9E8"/>
                </a:solidFill>
                <a:latin typeface="Times New Roman" panose="02020603050405020304" pitchFamily="18" charset="0"/>
                <a:cs typeface="Times New Roman" panose="02020603050405020304" pitchFamily="18" charset="0"/>
              </a:rPr>
              <a:t>Extension Business Office</a:t>
            </a:r>
          </a:p>
          <a:p>
            <a:pPr algn="ctr"/>
            <a:r>
              <a:rPr lang="en-US" b="1" dirty="0">
                <a:solidFill>
                  <a:srgbClr val="B1C9E8"/>
                </a:solidFill>
                <a:latin typeface="Times New Roman" panose="02020603050405020304" pitchFamily="18" charset="0"/>
                <a:cs typeface="Times New Roman" panose="02020603050405020304" pitchFamily="18" charset="0"/>
              </a:rPr>
              <a:t>7/13/2023</a:t>
            </a:r>
          </a:p>
          <a:p>
            <a:pPr algn="ctr"/>
            <a:endParaRPr lang="en-US" sz="1600" cap="all" dirty="0">
              <a:solidFill>
                <a:srgbClr val="B1C9E8"/>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D6196C2A-E009-9341-39C1-71F40368F212}"/>
              </a:ext>
            </a:extLst>
          </p:cNvPr>
          <p:cNvGrpSpPr/>
          <p:nvPr/>
        </p:nvGrpSpPr>
        <p:grpSpPr>
          <a:xfrm>
            <a:off x="4715988" y="3508293"/>
            <a:ext cx="2879605" cy="334028"/>
            <a:chOff x="4766788" y="2907959"/>
            <a:chExt cx="2879605" cy="334028"/>
          </a:xfrm>
        </p:grpSpPr>
        <p:cxnSp>
          <p:nvCxnSpPr>
            <p:cNvPr id="9" name="Straight Connector 8">
              <a:extLst>
                <a:ext uri="{FF2B5EF4-FFF2-40B4-BE49-F238E27FC236}">
                  <a16:creationId xmlns:a16="http://schemas.microsoft.com/office/drawing/2014/main" id="{73160781-4223-6D23-C74B-BE8E7596DEC4}"/>
                </a:ext>
              </a:extLst>
            </p:cNvPr>
            <p:cNvCxnSpPr>
              <a:cxnSpLocks/>
            </p:cNvCxnSpPr>
            <p:nvPr/>
          </p:nvCxnSpPr>
          <p:spPr>
            <a:xfrm>
              <a:off x="4766788" y="3074973"/>
              <a:ext cx="287960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39118EC9-9B01-8F35-8713-DA50663371BB}"/>
                </a:ext>
              </a:extLst>
            </p:cNvPr>
            <p:cNvGrpSpPr/>
            <p:nvPr/>
          </p:nvGrpSpPr>
          <p:grpSpPr>
            <a:xfrm>
              <a:off x="6039577" y="2907959"/>
              <a:ext cx="334028" cy="334028"/>
              <a:chOff x="5928986" y="2905694"/>
              <a:chExt cx="334028" cy="334028"/>
            </a:xfrm>
          </p:grpSpPr>
          <p:sp>
            <p:nvSpPr>
              <p:cNvPr id="10" name="Rectangle 9">
                <a:extLst>
                  <a:ext uri="{FF2B5EF4-FFF2-40B4-BE49-F238E27FC236}">
                    <a16:creationId xmlns:a16="http://schemas.microsoft.com/office/drawing/2014/main" id="{2707661D-5894-9533-CDA5-B42D08FF838A}"/>
                  </a:ext>
                </a:extLst>
              </p:cNvPr>
              <p:cNvSpPr/>
              <p:nvPr/>
            </p:nvSpPr>
            <p:spPr>
              <a:xfrm>
                <a:off x="5928986" y="3072708"/>
                <a:ext cx="167014" cy="167014"/>
              </a:xfrm>
              <a:prstGeom prst="rect">
                <a:avLst/>
              </a:prstGeom>
              <a:no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4134FDF-DA30-2D9C-D1DE-A80E717C8750}"/>
                  </a:ext>
                </a:extLst>
              </p:cNvPr>
              <p:cNvSpPr/>
              <p:nvPr/>
            </p:nvSpPr>
            <p:spPr>
              <a:xfrm>
                <a:off x="6096000" y="2905694"/>
                <a:ext cx="167014" cy="167014"/>
              </a:xfrm>
              <a:prstGeom prst="rect">
                <a:avLst/>
              </a:prstGeom>
              <a:no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TextBox 14">
            <a:extLst>
              <a:ext uri="{FF2B5EF4-FFF2-40B4-BE49-F238E27FC236}">
                <a16:creationId xmlns:a16="http://schemas.microsoft.com/office/drawing/2014/main" id="{03CF5D39-150B-05B8-BFA8-063D81D84E9A}"/>
              </a:ext>
            </a:extLst>
          </p:cNvPr>
          <p:cNvSpPr txBox="1"/>
          <p:nvPr/>
        </p:nvSpPr>
        <p:spPr>
          <a:xfrm>
            <a:off x="12957048" y="38404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6344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11B005F-91F9-A259-E40E-35436454DB9D}"/>
              </a:ext>
            </a:extLst>
          </p:cNvPr>
          <p:cNvSpPr txBox="1">
            <a:spLocks/>
          </p:cNvSpPr>
          <p:nvPr/>
        </p:nvSpPr>
        <p:spPr>
          <a:xfrm>
            <a:off x="606552" y="503237"/>
            <a:ext cx="10972800" cy="914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latin typeface="Arial" panose="020B0604020202020204" pitchFamily="34" charset="0"/>
                <a:cs typeface="Arial" panose="020B0604020202020204" pitchFamily="34" charset="0"/>
              </a:rPr>
              <a:t>AED Roles In The Tax Rate Process</a:t>
            </a:r>
          </a:p>
        </p:txBody>
      </p:sp>
      <p:sp>
        <p:nvSpPr>
          <p:cNvPr id="8" name="Content Placeholder 2">
            <a:extLst>
              <a:ext uri="{FF2B5EF4-FFF2-40B4-BE49-F238E27FC236}">
                <a16:creationId xmlns:a16="http://schemas.microsoft.com/office/drawing/2014/main" id="{28F5C460-1E39-9180-D456-3F2DEB606C6D}"/>
              </a:ext>
            </a:extLst>
          </p:cNvPr>
          <p:cNvSpPr txBox="1">
            <a:spLocks/>
          </p:cNvSpPr>
          <p:nvPr/>
        </p:nvSpPr>
        <p:spPr>
          <a:xfrm>
            <a:off x="612648" y="1371600"/>
            <a:ext cx="10972800" cy="4525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400" b="1" dirty="0">
                <a:latin typeface="Arial" panose="020B0604020202020204" pitchFamily="34" charset="0"/>
                <a:cs typeface="Arial" panose="020B0604020202020204" pitchFamily="34" charset="0"/>
              </a:rPr>
              <a:t>WILL</a:t>
            </a:r>
            <a:r>
              <a:rPr lang="en-US" sz="2400" dirty="0">
                <a:latin typeface="Arial" panose="020B0604020202020204" pitchFamily="34" charset="0"/>
                <a:cs typeface="Arial" panose="020B0604020202020204" pitchFamily="34" charset="0"/>
              </a:rPr>
              <a:t> be responsible for attending EDB tax rate meetings and presenting tax rate information.</a:t>
            </a:r>
          </a:p>
          <a:p>
            <a:pPr>
              <a:spcAft>
                <a:spcPts val="1200"/>
              </a:spcAft>
            </a:pPr>
            <a:r>
              <a:rPr lang="en-US" sz="2400" b="1" dirty="0">
                <a:latin typeface="Arial" panose="020B0604020202020204" pitchFamily="34" charset="0"/>
                <a:cs typeface="Arial" panose="020B0604020202020204" pitchFamily="34" charset="0"/>
              </a:rPr>
              <a:t>WILL </a:t>
            </a:r>
            <a:r>
              <a:rPr lang="en-US" sz="2400" dirty="0">
                <a:latin typeface="Arial" panose="020B0604020202020204" pitchFamily="34" charset="0"/>
                <a:cs typeface="Arial" panose="020B0604020202020204" pitchFamily="34" charset="0"/>
              </a:rPr>
              <a:t>provide guidance to the EDB regarding processes and steps in setting tax rates.  </a:t>
            </a:r>
            <a:r>
              <a:rPr lang="en-US" sz="2400" dirty="0">
                <a:solidFill>
                  <a:srgbClr val="FF0000"/>
                </a:solidFill>
                <a:latin typeface="Arial" panose="020B0604020202020204" pitchFamily="34" charset="0"/>
                <a:cs typeface="Arial" panose="020B0604020202020204" pitchFamily="34" charset="0"/>
              </a:rPr>
              <a:t>WILL NOT </a:t>
            </a:r>
            <a:r>
              <a:rPr lang="en-US" sz="2400" dirty="0">
                <a:latin typeface="Arial" panose="020B0604020202020204" pitchFamily="34" charset="0"/>
                <a:cs typeface="Arial" panose="020B0604020202020204" pitchFamily="34" charset="0"/>
              </a:rPr>
              <a:t>provide input on what the EDB should do in terms of what rate they should set.</a:t>
            </a:r>
          </a:p>
          <a:p>
            <a:pPr>
              <a:spcAft>
                <a:spcPts val="1200"/>
              </a:spcAft>
            </a:pPr>
            <a:r>
              <a:rPr lang="en-US" sz="2400" b="1" dirty="0">
                <a:latin typeface="Arial" panose="020B0604020202020204" pitchFamily="34" charset="0"/>
                <a:cs typeface="Arial" panose="020B0604020202020204" pitchFamily="34" charset="0"/>
              </a:rPr>
              <a:t>WILL</a:t>
            </a:r>
            <a:r>
              <a:rPr lang="en-US" sz="2400" dirty="0">
                <a:latin typeface="Arial" panose="020B0604020202020204" pitchFamily="34" charset="0"/>
                <a:cs typeface="Arial" panose="020B0604020202020204" pitchFamily="34" charset="0"/>
              </a:rPr>
              <a:t> be responsible for filling out all tax rate documentation and submitting it to the appropriate recipients, which includes Regional Staff, County Clerk and Department of Revenue (DOR).</a:t>
            </a:r>
          </a:p>
        </p:txBody>
      </p:sp>
      <p:sp>
        <p:nvSpPr>
          <p:cNvPr id="9" name="TextBox 8">
            <a:extLst>
              <a:ext uri="{FF2B5EF4-FFF2-40B4-BE49-F238E27FC236}">
                <a16:creationId xmlns:a16="http://schemas.microsoft.com/office/drawing/2014/main" id="{5B809C93-BA97-6CB8-938F-F473AE199514}"/>
              </a:ext>
            </a:extLst>
          </p:cNvPr>
          <p:cNvSpPr txBox="1"/>
          <p:nvPr/>
        </p:nvSpPr>
        <p:spPr>
          <a:xfrm>
            <a:off x="993648" y="5987126"/>
            <a:ext cx="5892927" cy="338554"/>
          </a:xfrm>
          <a:prstGeom prst="rect">
            <a:avLst/>
          </a:prstGeom>
          <a:noFill/>
        </p:spPr>
        <p:txBody>
          <a:bodyPr wrap="square" rtlCol="0">
            <a:spAutoFit/>
          </a:bodyPr>
          <a:lstStyle/>
          <a:p>
            <a:r>
              <a:rPr lang="en-US" sz="1600" cap="all" dirty="0">
                <a:solidFill>
                  <a:srgbClr val="1E8AFF"/>
                </a:solidFill>
                <a:latin typeface="Arial" panose="020B0604020202020204" pitchFamily="34" charset="0"/>
                <a:cs typeface="Arial" panose="020B0604020202020204" pitchFamily="34" charset="0"/>
              </a:rPr>
              <a:t>Extension business office</a:t>
            </a:r>
            <a:endParaRPr lang="en-US" sz="1600" b="1" cap="all" dirty="0">
              <a:solidFill>
                <a:srgbClr val="1E8AFF"/>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81C4196-8980-9E97-0241-DBB785479E32}"/>
              </a:ext>
            </a:extLst>
          </p:cNvPr>
          <p:cNvSpPr>
            <a:spLocks noGrp="1"/>
          </p:cNvSpPr>
          <p:nvPr>
            <p:ph type="sldNum" sz="quarter" idx="12"/>
          </p:nvPr>
        </p:nvSpPr>
        <p:spPr/>
        <p:txBody>
          <a:bodyPr/>
          <a:lstStyle/>
          <a:p>
            <a:fld id="{828CF239-CBA3-194A-BC2B-E745ADA57D0D}" type="slidenum">
              <a:rPr lang="en-US" smtClean="0"/>
              <a:t>10</a:t>
            </a:fld>
            <a:endParaRPr lang="en-US"/>
          </a:p>
        </p:txBody>
      </p:sp>
    </p:spTree>
    <p:extLst>
      <p:ext uri="{BB962C8B-B14F-4D97-AF65-F5344CB8AC3E}">
        <p14:creationId xmlns:p14="http://schemas.microsoft.com/office/powerpoint/2010/main" val="725962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nd Presenter">
            <a:extLst>
              <a:ext uri="{FF2B5EF4-FFF2-40B4-BE49-F238E27FC236}">
                <a16:creationId xmlns:a16="http://schemas.microsoft.com/office/drawing/2014/main" id="{07DABE88-B8DB-2AA9-183A-68F9A0201400}"/>
              </a:ext>
            </a:extLst>
          </p:cNvPr>
          <p:cNvSpPr txBox="1"/>
          <p:nvPr/>
        </p:nvSpPr>
        <p:spPr>
          <a:xfrm>
            <a:off x="1219200" y="407063"/>
            <a:ext cx="9753600" cy="630942"/>
          </a:xfrm>
          <a:prstGeom prst="rect">
            <a:avLst/>
          </a:prstGeom>
          <a:solidFill>
            <a:schemeClr val="accent1"/>
          </a:solidFill>
        </p:spPr>
        <p:txBody>
          <a:bodyPr wrap="square" rtlCol="0">
            <a:spAutoFit/>
          </a:bodyPr>
          <a:lstStyle/>
          <a:p>
            <a:pPr algn="ctr"/>
            <a:r>
              <a:rPr lang="en-US" sz="3500" b="1" dirty="0">
                <a:solidFill>
                  <a:schemeClr val="bg1"/>
                </a:solidFill>
                <a:latin typeface="Arial" panose="020B0604020202020204" pitchFamily="34" charset="0"/>
                <a:cs typeface="Arial" panose="020B0604020202020204" pitchFamily="34" charset="0"/>
              </a:rPr>
              <a:t>STEP ONE: </a:t>
            </a:r>
            <a:r>
              <a:rPr lang="en-US" sz="3500" dirty="0">
                <a:solidFill>
                  <a:schemeClr val="bg1"/>
                </a:solidFill>
                <a:latin typeface="Arial" panose="020B0604020202020204" pitchFamily="34" charset="0"/>
                <a:cs typeface="Arial" panose="020B0604020202020204" pitchFamily="34" charset="0"/>
              </a:rPr>
              <a:t>Certification Assessment Received</a:t>
            </a:r>
            <a:endParaRPr lang="en-US" sz="3500" dirty="0">
              <a:solidFill>
                <a:schemeClr val="bg1"/>
              </a:solidFill>
              <a:effectLst/>
              <a:latin typeface="Times New Roman" panose="02020603050405020304" pitchFamily="18" charset="0"/>
              <a:ea typeface="MercuryDisplay-Italic"/>
              <a:cs typeface="Times New Roman" panose="02020603050405020304" pitchFamily="18" charset="0"/>
            </a:endParaRPr>
          </a:p>
        </p:txBody>
      </p:sp>
      <p:sp>
        <p:nvSpPr>
          <p:cNvPr id="3" name="TextBox 2">
            <a:extLst>
              <a:ext uri="{FF2B5EF4-FFF2-40B4-BE49-F238E27FC236}">
                <a16:creationId xmlns:a16="http://schemas.microsoft.com/office/drawing/2014/main" id="{6D1ABD90-1017-A086-6A0E-FC9C26461641}"/>
              </a:ext>
            </a:extLst>
          </p:cNvPr>
          <p:cNvSpPr txBox="1"/>
          <p:nvPr/>
        </p:nvSpPr>
        <p:spPr>
          <a:xfrm>
            <a:off x="993648" y="5987126"/>
            <a:ext cx="5892927" cy="338554"/>
          </a:xfrm>
          <a:prstGeom prst="rect">
            <a:avLst/>
          </a:prstGeom>
          <a:noFill/>
        </p:spPr>
        <p:txBody>
          <a:bodyPr wrap="square" rtlCol="0">
            <a:spAutoFit/>
          </a:bodyPr>
          <a:lstStyle/>
          <a:p>
            <a:r>
              <a:rPr lang="en-US" sz="1600" cap="all" dirty="0">
                <a:solidFill>
                  <a:srgbClr val="1E8AFF"/>
                </a:solidFill>
                <a:latin typeface="Arial" panose="020B0604020202020204" pitchFamily="34" charset="0"/>
                <a:cs typeface="Arial" panose="020B0604020202020204" pitchFamily="34" charset="0"/>
              </a:rPr>
              <a:t>Extension business office</a:t>
            </a:r>
            <a:endParaRPr lang="en-US" sz="1600" b="1" cap="all" dirty="0">
              <a:solidFill>
                <a:srgbClr val="1E8AFF"/>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4A67B985-C3D1-6794-85C3-ED80096855AA}"/>
              </a:ext>
            </a:extLst>
          </p:cNvPr>
          <p:cNvSpPr txBox="1">
            <a:spLocks/>
          </p:cNvSpPr>
          <p:nvPr/>
        </p:nvSpPr>
        <p:spPr>
          <a:xfrm>
            <a:off x="1443416" y="1968524"/>
            <a:ext cx="5443159" cy="24177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400" dirty="0">
                <a:latin typeface="Arial" panose="020B0604020202020204" pitchFamily="34" charset="0"/>
                <a:cs typeface="Arial" panose="020B0604020202020204" pitchFamily="34" charset="0"/>
              </a:rPr>
              <a:t>DLG and EBO receive the </a:t>
            </a:r>
            <a:r>
              <a:rPr lang="en-US" sz="2400" i="1" dirty="0">
                <a:latin typeface="Arial" panose="020B0604020202020204" pitchFamily="34" charset="0"/>
                <a:cs typeface="Arial" panose="020B0604020202020204" pitchFamily="34" charset="0"/>
              </a:rPr>
              <a:t>Certification Assessment </a:t>
            </a:r>
            <a:r>
              <a:rPr lang="en-US" sz="2400" dirty="0">
                <a:latin typeface="Arial" panose="020B0604020202020204" pitchFamily="34" charset="0"/>
                <a:cs typeface="Arial" panose="020B0604020202020204" pitchFamily="34" charset="0"/>
              </a:rPr>
              <a:t>from the DOR</a:t>
            </a:r>
          </a:p>
          <a:p>
            <a:pPr marL="457188" lvl="1" indent="0">
              <a:spcAft>
                <a:spcPts val="1200"/>
              </a:spcAft>
              <a:buFont typeface="Arial" panose="020B0604020202020204" pitchFamily="34" charset="0"/>
              <a:buNone/>
            </a:pPr>
            <a:r>
              <a:rPr lang="en-US" sz="2000" i="1" dirty="0">
                <a:latin typeface="Arial" panose="020B0604020202020204" pitchFamily="34" charset="0"/>
                <a:cs typeface="Arial" panose="020B0604020202020204" pitchFamily="34" charset="0"/>
              </a:rPr>
              <a:t>This is a summary of the equalized assessments of the different property classes and the total assessment for a given county.</a:t>
            </a:r>
          </a:p>
        </p:txBody>
      </p:sp>
      <p:pic>
        <p:nvPicPr>
          <p:cNvPr id="6" name="Picture 5">
            <a:extLst>
              <a:ext uri="{FF2B5EF4-FFF2-40B4-BE49-F238E27FC236}">
                <a16:creationId xmlns:a16="http://schemas.microsoft.com/office/drawing/2014/main" id="{3309C547-EA1F-BDB4-1AE7-77EC43B98865}"/>
              </a:ext>
            </a:extLst>
          </p:cNvPr>
          <p:cNvPicPr>
            <a:picLocks noChangeAspect="1"/>
          </p:cNvPicPr>
          <p:nvPr/>
        </p:nvPicPr>
        <p:blipFill>
          <a:blip r:embed="rId2"/>
          <a:stretch>
            <a:fillRect/>
          </a:stretch>
        </p:blipFill>
        <p:spPr>
          <a:xfrm>
            <a:off x="7699598" y="1128078"/>
            <a:ext cx="2835052" cy="4442906"/>
          </a:xfrm>
          <a:prstGeom prst="rect">
            <a:avLst/>
          </a:prstGeom>
          <a:ln>
            <a:solidFill>
              <a:schemeClr val="tx1"/>
            </a:solidFill>
          </a:ln>
          <a:effectLst>
            <a:outerShdw blurRad="50800" dist="38100" dir="18900000" algn="bl" rotWithShape="0">
              <a:prstClr val="black">
                <a:alpha val="40000"/>
              </a:prstClr>
            </a:outerShdw>
          </a:effectLst>
        </p:spPr>
      </p:pic>
      <p:sp>
        <p:nvSpPr>
          <p:cNvPr id="8" name="Slide Number Placeholder 7">
            <a:extLst>
              <a:ext uri="{FF2B5EF4-FFF2-40B4-BE49-F238E27FC236}">
                <a16:creationId xmlns:a16="http://schemas.microsoft.com/office/drawing/2014/main" id="{273B4B82-4B9A-083F-C9B3-8F6A6091F1D0}"/>
              </a:ext>
            </a:extLst>
          </p:cNvPr>
          <p:cNvSpPr>
            <a:spLocks noGrp="1"/>
          </p:cNvSpPr>
          <p:nvPr>
            <p:ph type="sldNum" sz="quarter" idx="12"/>
          </p:nvPr>
        </p:nvSpPr>
        <p:spPr/>
        <p:txBody>
          <a:bodyPr/>
          <a:lstStyle/>
          <a:p>
            <a:fld id="{828CF239-CBA3-194A-BC2B-E745ADA57D0D}" type="slidenum">
              <a:rPr lang="en-US" smtClean="0"/>
              <a:t>11</a:t>
            </a:fld>
            <a:endParaRPr lang="en-US"/>
          </a:p>
        </p:txBody>
      </p:sp>
    </p:spTree>
    <p:extLst>
      <p:ext uri="{BB962C8B-B14F-4D97-AF65-F5344CB8AC3E}">
        <p14:creationId xmlns:p14="http://schemas.microsoft.com/office/powerpoint/2010/main" val="3035744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nd Presenter">
            <a:extLst>
              <a:ext uri="{FF2B5EF4-FFF2-40B4-BE49-F238E27FC236}">
                <a16:creationId xmlns:a16="http://schemas.microsoft.com/office/drawing/2014/main" id="{07DABE88-B8DB-2AA9-183A-68F9A0201400}"/>
              </a:ext>
            </a:extLst>
          </p:cNvPr>
          <p:cNvSpPr txBox="1"/>
          <p:nvPr/>
        </p:nvSpPr>
        <p:spPr>
          <a:xfrm>
            <a:off x="1219200" y="407063"/>
            <a:ext cx="9753600" cy="630942"/>
          </a:xfrm>
          <a:prstGeom prst="rect">
            <a:avLst/>
          </a:prstGeom>
          <a:solidFill>
            <a:schemeClr val="accent1"/>
          </a:solidFill>
        </p:spPr>
        <p:txBody>
          <a:bodyPr wrap="square" rtlCol="0">
            <a:spAutoFit/>
          </a:bodyPr>
          <a:lstStyle/>
          <a:p>
            <a:pPr algn="ctr"/>
            <a:r>
              <a:rPr lang="en-US" sz="3500" b="1" dirty="0">
                <a:solidFill>
                  <a:schemeClr val="bg1"/>
                </a:solidFill>
                <a:latin typeface="Arial" panose="020B0604020202020204" pitchFamily="34" charset="0"/>
                <a:cs typeface="Arial" panose="020B0604020202020204" pitchFamily="34" charset="0"/>
              </a:rPr>
              <a:t>STEP TWO: </a:t>
            </a:r>
            <a:r>
              <a:rPr lang="en-US" sz="3500" dirty="0">
                <a:solidFill>
                  <a:schemeClr val="bg1"/>
                </a:solidFill>
                <a:latin typeface="Arial" panose="020B0604020202020204" pitchFamily="34" charset="0"/>
                <a:cs typeface="Arial" panose="020B0604020202020204" pitchFamily="34" charset="0"/>
              </a:rPr>
              <a:t>Calculating Rates</a:t>
            </a:r>
            <a:endParaRPr lang="en-US" sz="3500" dirty="0">
              <a:solidFill>
                <a:schemeClr val="bg1"/>
              </a:solidFill>
              <a:effectLst/>
              <a:latin typeface="Times New Roman" panose="02020603050405020304" pitchFamily="18" charset="0"/>
              <a:ea typeface="MercuryDisplay-Italic"/>
              <a:cs typeface="Times New Roman" panose="02020603050405020304" pitchFamily="18" charset="0"/>
            </a:endParaRPr>
          </a:p>
        </p:txBody>
      </p:sp>
      <p:sp>
        <p:nvSpPr>
          <p:cNvPr id="3" name="TextBox 2">
            <a:extLst>
              <a:ext uri="{FF2B5EF4-FFF2-40B4-BE49-F238E27FC236}">
                <a16:creationId xmlns:a16="http://schemas.microsoft.com/office/drawing/2014/main" id="{6D1ABD90-1017-A086-6A0E-FC9C26461641}"/>
              </a:ext>
            </a:extLst>
          </p:cNvPr>
          <p:cNvSpPr txBox="1"/>
          <p:nvPr/>
        </p:nvSpPr>
        <p:spPr>
          <a:xfrm>
            <a:off x="993648" y="5987126"/>
            <a:ext cx="5892927" cy="338554"/>
          </a:xfrm>
          <a:prstGeom prst="rect">
            <a:avLst/>
          </a:prstGeom>
          <a:noFill/>
        </p:spPr>
        <p:txBody>
          <a:bodyPr wrap="square" rtlCol="0">
            <a:spAutoFit/>
          </a:bodyPr>
          <a:lstStyle/>
          <a:p>
            <a:r>
              <a:rPr lang="en-US" sz="1600" cap="all" dirty="0">
                <a:solidFill>
                  <a:srgbClr val="1E8AFF"/>
                </a:solidFill>
                <a:latin typeface="Arial" panose="020B0604020202020204" pitchFamily="34" charset="0"/>
                <a:cs typeface="Arial" panose="020B0604020202020204" pitchFamily="34" charset="0"/>
              </a:rPr>
              <a:t>Extension business office</a:t>
            </a:r>
            <a:endParaRPr lang="en-US" sz="1600" b="1" cap="all" dirty="0">
              <a:solidFill>
                <a:srgbClr val="1E8AFF"/>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862A5008-865C-1F88-CBE3-FB62C83FCC79}"/>
              </a:ext>
            </a:extLst>
          </p:cNvPr>
          <p:cNvPicPr>
            <a:picLocks noChangeAspect="1"/>
          </p:cNvPicPr>
          <p:nvPr/>
        </p:nvPicPr>
        <p:blipFill>
          <a:blip r:embed="rId2"/>
          <a:stretch>
            <a:fillRect/>
          </a:stretch>
        </p:blipFill>
        <p:spPr>
          <a:xfrm>
            <a:off x="7230140" y="1187450"/>
            <a:ext cx="3915856" cy="4427930"/>
          </a:xfrm>
          <a:prstGeom prst="rect">
            <a:avLst/>
          </a:prstGeom>
          <a:ln>
            <a:solidFill>
              <a:schemeClr val="tx1"/>
            </a:solidFill>
          </a:ln>
        </p:spPr>
      </p:pic>
      <p:sp>
        <p:nvSpPr>
          <p:cNvPr id="7" name="Content Placeholder 2">
            <a:extLst>
              <a:ext uri="{FF2B5EF4-FFF2-40B4-BE49-F238E27FC236}">
                <a16:creationId xmlns:a16="http://schemas.microsoft.com/office/drawing/2014/main" id="{729A023C-5B06-EEA4-84DA-2513192B5E1F}"/>
              </a:ext>
            </a:extLst>
          </p:cNvPr>
          <p:cNvSpPr txBox="1">
            <a:spLocks/>
          </p:cNvSpPr>
          <p:nvPr/>
        </p:nvSpPr>
        <p:spPr>
          <a:xfrm>
            <a:off x="766050" y="1422917"/>
            <a:ext cx="6120525" cy="37459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400" dirty="0">
                <a:latin typeface="Arial" panose="020B0604020202020204" pitchFamily="34" charset="0"/>
                <a:cs typeface="Arial" panose="020B0604020202020204" pitchFamily="34" charset="0"/>
              </a:rPr>
              <a:t>DLG will use the </a:t>
            </a:r>
            <a:r>
              <a:rPr lang="en-US" sz="2400" i="1" dirty="0">
                <a:latin typeface="Arial" panose="020B0604020202020204" pitchFamily="34" charset="0"/>
                <a:cs typeface="Arial" panose="020B0604020202020204" pitchFamily="34" charset="0"/>
              </a:rPr>
              <a:t>Certification Assessment </a:t>
            </a:r>
            <a:r>
              <a:rPr lang="en-US" sz="2400" dirty="0">
                <a:latin typeface="Arial" panose="020B0604020202020204" pitchFamily="34" charset="0"/>
                <a:cs typeface="Arial" panose="020B0604020202020204" pitchFamily="34" charset="0"/>
              </a:rPr>
              <a:t>to complete the </a:t>
            </a:r>
            <a:r>
              <a:rPr lang="en-US" sz="2400" i="1" dirty="0">
                <a:latin typeface="Arial" panose="020B0604020202020204" pitchFamily="34" charset="0"/>
                <a:cs typeface="Arial" panose="020B0604020202020204" pitchFamily="34" charset="0"/>
              </a:rPr>
              <a:t>Tax Rate Calculation Worksheets</a:t>
            </a:r>
            <a:r>
              <a:rPr lang="en-US" sz="2400" dirty="0">
                <a:latin typeface="Arial" panose="020B0604020202020204" pitchFamily="34" charset="0"/>
                <a:cs typeface="Arial" panose="020B0604020202020204" pitchFamily="34" charset="0"/>
              </a:rPr>
              <a:t> which will be provided to the EBO.</a:t>
            </a:r>
          </a:p>
          <a:p>
            <a:pPr>
              <a:spcAft>
                <a:spcPts val="1200"/>
              </a:spcAft>
            </a:pPr>
            <a:r>
              <a:rPr lang="en-US" sz="2400" dirty="0">
                <a:latin typeface="Arial" panose="020B0604020202020204" pitchFamily="34" charset="0"/>
                <a:cs typeface="Arial" panose="020B0604020202020204" pitchFamily="34" charset="0"/>
              </a:rPr>
              <a:t>The Compensating Rate and 4% Rate are both calculated since the requirements for each differ.</a:t>
            </a:r>
          </a:p>
          <a:p>
            <a:pPr marL="0" indent="0" algn="ctr">
              <a:spcAft>
                <a:spcPts val="1200"/>
              </a:spcAft>
              <a:buFont typeface="Arial" panose="020B0604020202020204" pitchFamily="34" charset="0"/>
              <a:buNone/>
            </a:pPr>
            <a:r>
              <a:rPr lang="en-US" sz="2000" i="1" dirty="0">
                <a:solidFill>
                  <a:srgbClr val="FF0000"/>
                </a:solidFill>
                <a:latin typeface="Arial" panose="020B0604020202020204" pitchFamily="34" charset="0"/>
                <a:cs typeface="Arial" panose="020B0604020202020204" pitchFamily="34" charset="0"/>
              </a:rPr>
              <a:t>Due To Legislative Changes This Process Is Different Than It Has Historically Been</a:t>
            </a:r>
          </a:p>
        </p:txBody>
      </p:sp>
      <p:sp>
        <p:nvSpPr>
          <p:cNvPr id="8" name="Slide Number Placeholder 7">
            <a:extLst>
              <a:ext uri="{FF2B5EF4-FFF2-40B4-BE49-F238E27FC236}">
                <a16:creationId xmlns:a16="http://schemas.microsoft.com/office/drawing/2014/main" id="{D6E089DE-2935-E9A5-84B0-C0163F96EADD}"/>
              </a:ext>
            </a:extLst>
          </p:cNvPr>
          <p:cNvSpPr>
            <a:spLocks noGrp="1"/>
          </p:cNvSpPr>
          <p:nvPr>
            <p:ph type="sldNum" sz="quarter" idx="12"/>
          </p:nvPr>
        </p:nvSpPr>
        <p:spPr/>
        <p:txBody>
          <a:bodyPr/>
          <a:lstStyle/>
          <a:p>
            <a:fld id="{828CF239-CBA3-194A-BC2B-E745ADA57D0D}" type="slidenum">
              <a:rPr lang="en-US" smtClean="0"/>
              <a:t>12</a:t>
            </a:fld>
            <a:endParaRPr lang="en-US"/>
          </a:p>
        </p:txBody>
      </p:sp>
    </p:spTree>
    <p:extLst>
      <p:ext uri="{BB962C8B-B14F-4D97-AF65-F5344CB8AC3E}">
        <p14:creationId xmlns:p14="http://schemas.microsoft.com/office/powerpoint/2010/main" val="3341336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nd Presenter">
            <a:extLst>
              <a:ext uri="{FF2B5EF4-FFF2-40B4-BE49-F238E27FC236}">
                <a16:creationId xmlns:a16="http://schemas.microsoft.com/office/drawing/2014/main" id="{07DABE88-B8DB-2AA9-183A-68F9A0201400}"/>
              </a:ext>
            </a:extLst>
          </p:cNvPr>
          <p:cNvSpPr txBox="1"/>
          <p:nvPr/>
        </p:nvSpPr>
        <p:spPr>
          <a:xfrm>
            <a:off x="1219200" y="407063"/>
            <a:ext cx="9753600" cy="630942"/>
          </a:xfrm>
          <a:prstGeom prst="rect">
            <a:avLst/>
          </a:prstGeom>
          <a:solidFill>
            <a:schemeClr val="accent1"/>
          </a:solidFill>
        </p:spPr>
        <p:txBody>
          <a:bodyPr wrap="square" rtlCol="0">
            <a:spAutoFit/>
          </a:bodyPr>
          <a:lstStyle/>
          <a:p>
            <a:pPr algn="ctr"/>
            <a:r>
              <a:rPr lang="en-US" sz="3500" b="1" dirty="0">
                <a:solidFill>
                  <a:schemeClr val="bg1"/>
                </a:solidFill>
                <a:latin typeface="Arial" panose="020B0604020202020204" pitchFamily="34" charset="0"/>
                <a:cs typeface="Arial" panose="020B0604020202020204" pitchFamily="34" charset="0"/>
              </a:rPr>
              <a:t>STEP TWO: </a:t>
            </a:r>
            <a:r>
              <a:rPr lang="en-US" sz="3500" dirty="0">
                <a:solidFill>
                  <a:schemeClr val="bg1"/>
                </a:solidFill>
                <a:latin typeface="Arial" panose="020B0604020202020204" pitchFamily="34" charset="0"/>
                <a:cs typeface="Arial" panose="020B0604020202020204" pitchFamily="34" charset="0"/>
              </a:rPr>
              <a:t>Calculating Rates</a:t>
            </a:r>
            <a:endParaRPr lang="en-US" sz="3500" dirty="0">
              <a:solidFill>
                <a:schemeClr val="bg1"/>
              </a:solidFill>
              <a:effectLst/>
              <a:latin typeface="Times New Roman" panose="02020603050405020304" pitchFamily="18" charset="0"/>
              <a:ea typeface="MercuryDisplay-Italic"/>
              <a:cs typeface="Times New Roman" panose="02020603050405020304" pitchFamily="18" charset="0"/>
            </a:endParaRPr>
          </a:p>
        </p:txBody>
      </p:sp>
      <p:sp>
        <p:nvSpPr>
          <p:cNvPr id="3" name="TextBox 2">
            <a:extLst>
              <a:ext uri="{FF2B5EF4-FFF2-40B4-BE49-F238E27FC236}">
                <a16:creationId xmlns:a16="http://schemas.microsoft.com/office/drawing/2014/main" id="{6D1ABD90-1017-A086-6A0E-FC9C26461641}"/>
              </a:ext>
            </a:extLst>
          </p:cNvPr>
          <p:cNvSpPr txBox="1"/>
          <p:nvPr/>
        </p:nvSpPr>
        <p:spPr>
          <a:xfrm>
            <a:off x="993648" y="5987126"/>
            <a:ext cx="5892927" cy="338554"/>
          </a:xfrm>
          <a:prstGeom prst="rect">
            <a:avLst/>
          </a:prstGeom>
          <a:noFill/>
        </p:spPr>
        <p:txBody>
          <a:bodyPr wrap="square" rtlCol="0">
            <a:spAutoFit/>
          </a:bodyPr>
          <a:lstStyle/>
          <a:p>
            <a:r>
              <a:rPr lang="en-US" sz="1600" cap="all" dirty="0">
                <a:solidFill>
                  <a:srgbClr val="1E8AFF"/>
                </a:solidFill>
                <a:latin typeface="Arial" panose="020B0604020202020204" pitchFamily="34" charset="0"/>
                <a:cs typeface="Arial" panose="020B0604020202020204" pitchFamily="34" charset="0"/>
              </a:rPr>
              <a:t>Extension business office</a:t>
            </a:r>
            <a:endParaRPr lang="en-US" sz="1600" b="1" cap="all" dirty="0">
              <a:solidFill>
                <a:srgbClr val="1E8AFF"/>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53B290A3-4ABC-E4FA-1966-4EC0BBA7E524}"/>
              </a:ext>
            </a:extLst>
          </p:cNvPr>
          <p:cNvPicPr>
            <a:picLocks noChangeAspect="1"/>
          </p:cNvPicPr>
          <p:nvPr/>
        </p:nvPicPr>
        <p:blipFill>
          <a:blip r:embed="rId2"/>
          <a:stretch>
            <a:fillRect/>
          </a:stretch>
        </p:blipFill>
        <p:spPr>
          <a:xfrm rot="20321438">
            <a:off x="6484867" y="1590881"/>
            <a:ext cx="2127009" cy="3333308"/>
          </a:xfrm>
          <a:prstGeom prst="rect">
            <a:avLst/>
          </a:prstGeom>
          <a:ln>
            <a:solidFill>
              <a:schemeClr val="tx1"/>
            </a:solidFill>
          </a:ln>
        </p:spPr>
      </p:pic>
      <p:pic>
        <p:nvPicPr>
          <p:cNvPr id="8" name="Picture 7">
            <a:extLst>
              <a:ext uri="{FF2B5EF4-FFF2-40B4-BE49-F238E27FC236}">
                <a16:creationId xmlns:a16="http://schemas.microsoft.com/office/drawing/2014/main" id="{E6C86F9E-42B3-0665-F12A-6BF9A96E9C50}"/>
              </a:ext>
            </a:extLst>
          </p:cNvPr>
          <p:cNvPicPr>
            <a:picLocks noChangeAspect="1"/>
          </p:cNvPicPr>
          <p:nvPr/>
        </p:nvPicPr>
        <p:blipFill>
          <a:blip r:embed="rId3"/>
          <a:stretch>
            <a:fillRect/>
          </a:stretch>
        </p:blipFill>
        <p:spPr>
          <a:xfrm>
            <a:off x="7153181" y="1496175"/>
            <a:ext cx="2623910" cy="2892015"/>
          </a:xfrm>
          <a:prstGeom prst="rect">
            <a:avLst/>
          </a:prstGeom>
          <a:ln>
            <a:solidFill>
              <a:schemeClr val="tx1"/>
            </a:solidFill>
          </a:ln>
        </p:spPr>
      </p:pic>
      <p:pic>
        <p:nvPicPr>
          <p:cNvPr id="9" name="Picture 8">
            <a:extLst>
              <a:ext uri="{FF2B5EF4-FFF2-40B4-BE49-F238E27FC236}">
                <a16:creationId xmlns:a16="http://schemas.microsoft.com/office/drawing/2014/main" id="{79E9F161-5446-9856-5E64-81108C8E1FD8}"/>
              </a:ext>
            </a:extLst>
          </p:cNvPr>
          <p:cNvPicPr>
            <a:picLocks noChangeAspect="1"/>
          </p:cNvPicPr>
          <p:nvPr/>
        </p:nvPicPr>
        <p:blipFill>
          <a:blip r:embed="rId4"/>
          <a:stretch>
            <a:fillRect/>
          </a:stretch>
        </p:blipFill>
        <p:spPr>
          <a:xfrm rot="1796665">
            <a:off x="8246040" y="1609469"/>
            <a:ext cx="2429846" cy="3235166"/>
          </a:xfrm>
          <a:prstGeom prst="rect">
            <a:avLst/>
          </a:prstGeom>
          <a:ln>
            <a:solidFill>
              <a:schemeClr val="tx1"/>
            </a:solidFill>
          </a:ln>
        </p:spPr>
      </p:pic>
      <p:pic>
        <p:nvPicPr>
          <p:cNvPr id="10" name="Picture 9">
            <a:extLst>
              <a:ext uri="{FF2B5EF4-FFF2-40B4-BE49-F238E27FC236}">
                <a16:creationId xmlns:a16="http://schemas.microsoft.com/office/drawing/2014/main" id="{01DDEFA7-7625-A613-7136-8B1DA5DF86BD}"/>
              </a:ext>
            </a:extLst>
          </p:cNvPr>
          <p:cNvPicPr>
            <a:picLocks noChangeAspect="1"/>
          </p:cNvPicPr>
          <p:nvPr/>
        </p:nvPicPr>
        <p:blipFill>
          <a:blip r:embed="rId5"/>
          <a:stretch>
            <a:fillRect/>
          </a:stretch>
        </p:blipFill>
        <p:spPr>
          <a:xfrm rot="2667246">
            <a:off x="8794274" y="2213763"/>
            <a:ext cx="2448596" cy="3305139"/>
          </a:xfrm>
          <a:prstGeom prst="rect">
            <a:avLst/>
          </a:prstGeom>
          <a:ln>
            <a:solidFill>
              <a:schemeClr val="tx1"/>
            </a:solidFill>
          </a:ln>
        </p:spPr>
      </p:pic>
      <p:pic>
        <p:nvPicPr>
          <p:cNvPr id="11" name="Picture 10">
            <a:extLst>
              <a:ext uri="{FF2B5EF4-FFF2-40B4-BE49-F238E27FC236}">
                <a16:creationId xmlns:a16="http://schemas.microsoft.com/office/drawing/2014/main" id="{34A163F6-2882-36DC-DF43-1E54EC348E99}"/>
              </a:ext>
            </a:extLst>
          </p:cNvPr>
          <p:cNvPicPr>
            <a:picLocks noChangeAspect="1"/>
          </p:cNvPicPr>
          <p:nvPr/>
        </p:nvPicPr>
        <p:blipFill>
          <a:blip r:embed="rId6"/>
          <a:stretch>
            <a:fillRect/>
          </a:stretch>
        </p:blipFill>
        <p:spPr>
          <a:xfrm>
            <a:off x="6727050" y="2778404"/>
            <a:ext cx="2417785" cy="2733957"/>
          </a:xfrm>
          <a:prstGeom prst="rect">
            <a:avLst/>
          </a:prstGeom>
          <a:ln>
            <a:solidFill>
              <a:schemeClr val="tx1"/>
            </a:solidFill>
          </a:ln>
        </p:spPr>
      </p:pic>
      <p:sp>
        <p:nvSpPr>
          <p:cNvPr id="12" name="Slide Number Placeholder 11">
            <a:extLst>
              <a:ext uri="{FF2B5EF4-FFF2-40B4-BE49-F238E27FC236}">
                <a16:creationId xmlns:a16="http://schemas.microsoft.com/office/drawing/2014/main" id="{15848BAA-1720-1DEE-54E8-FCD71C25456B}"/>
              </a:ext>
            </a:extLst>
          </p:cNvPr>
          <p:cNvSpPr>
            <a:spLocks noGrp="1"/>
          </p:cNvSpPr>
          <p:nvPr>
            <p:ph type="sldNum" sz="quarter" idx="12"/>
          </p:nvPr>
        </p:nvSpPr>
        <p:spPr/>
        <p:txBody>
          <a:bodyPr/>
          <a:lstStyle/>
          <a:p>
            <a:fld id="{828CF239-CBA3-194A-BC2B-E745ADA57D0D}" type="slidenum">
              <a:rPr lang="en-US" smtClean="0"/>
              <a:t>13</a:t>
            </a:fld>
            <a:endParaRPr lang="en-US"/>
          </a:p>
        </p:txBody>
      </p:sp>
      <p:sp>
        <p:nvSpPr>
          <p:cNvPr id="5" name="Content Placeholder 2">
            <a:extLst>
              <a:ext uri="{FF2B5EF4-FFF2-40B4-BE49-F238E27FC236}">
                <a16:creationId xmlns:a16="http://schemas.microsoft.com/office/drawing/2014/main" id="{9192ECD9-3D90-FD68-566B-2B34BF87E57C}"/>
              </a:ext>
            </a:extLst>
          </p:cNvPr>
          <p:cNvSpPr txBox="1">
            <a:spLocks/>
          </p:cNvSpPr>
          <p:nvPr/>
        </p:nvSpPr>
        <p:spPr>
          <a:xfrm>
            <a:off x="733388" y="1215035"/>
            <a:ext cx="5559462" cy="44279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sz="2400" i="1" dirty="0">
                <a:latin typeface="Arial" panose="020B0604020202020204" pitchFamily="34" charset="0"/>
                <a:cs typeface="Arial" panose="020B0604020202020204" pitchFamily="34" charset="0"/>
              </a:rPr>
              <a:t>Once tax rates have been received from DLG </a:t>
            </a:r>
            <a:r>
              <a:rPr lang="en-US" sz="2400" b="1" i="1" dirty="0">
                <a:latin typeface="Arial" panose="020B0604020202020204" pitchFamily="34" charset="0"/>
                <a:cs typeface="Arial" panose="020B0604020202020204" pitchFamily="34" charset="0"/>
              </a:rPr>
              <a:t>then</a:t>
            </a:r>
            <a:r>
              <a:rPr lang="en-US" sz="2400" i="1" dirty="0">
                <a:latin typeface="Arial" panose="020B0604020202020204" pitchFamily="34" charset="0"/>
                <a:cs typeface="Arial" panose="020B0604020202020204" pitchFamily="34" charset="0"/>
              </a:rPr>
              <a:t> the EBO will review and send REDs/AEDs/RSS an email which contains the following:</a:t>
            </a:r>
          </a:p>
          <a:p>
            <a:pPr marL="457200" indent="-457200">
              <a:spcBef>
                <a:spcPts val="0"/>
              </a:spcBef>
              <a:buFont typeface="+mj-lt"/>
              <a:buAutoNum type="arabicPeriod"/>
            </a:pPr>
            <a:r>
              <a:rPr lang="en-US" sz="2400" dirty="0">
                <a:solidFill>
                  <a:schemeClr val="accent1">
                    <a:lumMod val="75000"/>
                  </a:schemeClr>
                </a:solidFill>
                <a:latin typeface="Arial" panose="020B0604020202020204" pitchFamily="34" charset="0"/>
                <a:cs typeface="Arial" panose="020B0604020202020204" pitchFamily="34" charset="0"/>
              </a:rPr>
              <a:t>Property Assessment Worksheet</a:t>
            </a:r>
          </a:p>
          <a:p>
            <a:pPr marL="457200" indent="-457200">
              <a:spcBef>
                <a:spcPts val="0"/>
              </a:spcBef>
              <a:buFont typeface="+mj-lt"/>
              <a:buAutoNum type="arabicPeriod"/>
            </a:pPr>
            <a:r>
              <a:rPr lang="en-US" sz="2400" dirty="0">
                <a:solidFill>
                  <a:schemeClr val="accent1">
                    <a:lumMod val="75000"/>
                  </a:schemeClr>
                </a:solidFill>
                <a:latin typeface="Arial" panose="020B0604020202020204" pitchFamily="34" charset="0"/>
                <a:cs typeface="Arial" panose="020B0604020202020204" pitchFamily="34" charset="0"/>
              </a:rPr>
              <a:t>Tax Rate Calculations Worksheet</a:t>
            </a:r>
          </a:p>
          <a:p>
            <a:pPr marL="457200" indent="-457200">
              <a:spcBef>
                <a:spcPts val="0"/>
              </a:spcBef>
              <a:buFont typeface="+mj-lt"/>
              <a:buAutoNum type="arabicPeriod"/>
            </a:pPr>
            <a:r>
              <a:rPr lang="en-US" sz="2400" dirty="0">
                <a:solidFill>
                  <a:schemeClr val="accent1">
                    <a:lumMod val="75000"/>
                  </a:schemeClr>
                </a:solidFill>
                <a:latin typeface="Arial" panose="020B0604020202020204" pitchFamily="34" charset="0"/>
                <a:cs typeface="Arial" panose="020B0604020202020204" pitchFamily="34" charset="0"/>
              </a:rPr>
              <a:t>Tax Rate Letter</a:t>
            </a:r>
          </a:p>
          <a:p>
            <a:pPr marL="457200" indent="-457200">
              <a:spcBef>
                <a:spcPts val="0"/>
              </a:spcBef>
              <a:buFont typeface="+mj-lt"/>
              <a:buAutoNum type="arabicPeriod"/>
            </a:pPr>
            <a:r>
              <a:rPr lang="en-US" sz="2400" dirty="0">
                <a:solidFill>
                  <a:schemeClr val="accent1">
                    <a:lumMod val="75000"/>
                  </a:schemeClr>
                </a:solidFill>
                <a:latin typeface="Arial" panose="020B0604020202020204" pitchFamily="34" charset="0"/>
                <a:cs typeface="Arial" panose="020B0604020202020204" pitchFamily="34" charset="0"/>
              </a:rPr>
              <a:t>Tax Rate Return Letter</a:t>
            </a:r>
          </a:p>
          <a:p>
            <a:pPr marL="457200" indent="-457200">
              <a:spcBef>
                <a:spcPts val="0"/>
              </a:spcBef>
              <a:buFont typeface="+mj-lt"/>
              <a:buAutoNum type="arabicPeriod"/>
            </a:pPr>
            <a:r>
              <a:rPr lang="en-US" sz="2400" dirty="0">
                <a:solidFill>
                  <a:schemeClr val="accent1">
                    <a:lumMod val="75000"/>
                  </a:schemeClr>
                </a:solidFill>
                <a:latin typeface="Arial" panose="020B0604020202020204" pitchFamily="34" charset="0"/>
                <a:cs typeface="Arial" panose="020B0604020202020204" pitchFamily="34" charset="0"/>
              </a:rPr>
              <a:t>Tax Rate Revenue Projection Form</a:t>
            </a:r>
          </a:p>
          <a:p>
            <a:pPr marL="0" indent="0" algn="ctr">
              <a:spcAft>
                <a:spcPts val="1200"/>
              </a:spcAft>
              <a:buFont typeface="Arial" panose="020B0604020202020204" pitchFamily="34" charset="0"/>
              <a:buNone/>
            </a:pPr>
            <a:r>
              <a:rPr lang="en-US" sz="2000" dirty="0">
                <a:solidFill>
                  <a:srgbClr val="FF0000"/>
                </a:solidFill>
                <a:latin typeface="Arial" panose="020B0604020202020204" pitchFamily="34" charset="0"/>
                <a:cs typeface="Arial" panose="020B0604020202020204" pitchFamily="34" charset="0"/>
              </a:rPr>
              <a:t>Tentative - Attachments May Be Modified Depending Upon Information Provided By DLG</a:t>
            </a:r>
            <a:r>
              <a:rPr lang="en-US" sz="2400" dirty="0">
                <a:highlight>
                  <a:srgbClr val="FFFF00"/>
                </a:highligh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24607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nd Presenter">
            <a:extLst>
              <a:ext uri="{FF2B5EF4-FFF2-40B4-BE49-F238E27FC236}">
                <a16:creationId xmlns:a16="http://schemas.microsoft.com/office/drawing/2014/main" id="{07DABE88-B8DB-2AA9-183A-68F9A0201400}"/>
              </a:ext>
            </a:extLst>
          </p:cNvPr>
          <p:cNvSpPr txBox="1"/>
          <p:nvPr/>
        </p:nvSpPr>
        <p:spPr>
          <a:xfrm>
            <a:off x="762000" y="412013"/>
            <a:ext cx="11061700" cy="630942"/>
          </a:xfrm>
          <a:prstGeom prst="rect">
            <a:avLst/>
          </a:prstGeom>
          <a:solidFill>
            <a:schemeClr val="accent1"/>
          </a:solidFill>
        </p:spPr>
        <p:txBody>
          <a:bodyPr wrap="square" rtlCol="0">
            <a:spAutoFit/>
          </a:bodyPr>
          <a:lstStyle/>
          <a:p>
            <a:pPr algn="ctr"/>
            <a:r>
              <a:rPr lang="en-US" sz="3500" b="1" dirty="0">
                <a:solidFill>
                  <a:schemeClr val="bg1"/>
                </a:solidFill>
                <a:latin typeface="Arial" panose="020B0604020202020204" pitchFamily="34" charset="0"/>
                <a:cs typeface="Arial" panose="020B0604020202020204" pitchFamily="34" charset="0"/>
              </a:rPr>
              <a:t>STEP THREE: </a:t>
            </a:r>
            <a:r>
              <a:rPr lang="en-US" sz="3200" dirty="0">
                <a:solidFill>
                  <a:schemeClr val="bg1"/>
                </a:solidFill>
                <a:latin typeface="Arial" panose="020B0604020202020204" pitchFamily="34" charset="0"/>
                <a:cs typeface="Arial" panose="020B0604020202020204" pitchFamily="34" charset="0"/>
              </a:rPr>
              <a:t>Information Verified &amp; Sent to Counties</a:t>
            </a:r>
            <a:endParaRPr lang="en-US" sz="3200" dirty="0">
              <a:solidFill>
                <a:schemeClr val="bg1"/>
              </a:solidFill>
              <a:effectLst/>
              <a:latin typeface="Times New Roman" panose="02020603050405020304" pitchFamily="18" charset="0"/>
              <a:ea typeface="MercuryDisplay-Italic"/>
              <a:cs typeface="Times New Roman" panose="02020603050405020304" pitchFamily="18" charset="0"/>
            </a:endParaRPr>
          </a:p>
        </p:txBody>
      </p:sp>
      <p:sp>
        <p:nvSpPr>
          <p:cNvPr id="3" name="TextBox 2">
            <a:extLst>
              <a:ext uri="{FF2B5EF4-FFF2-40B4-BE49-F238E27FC236}">
                <a16:creationId xmlns:a16="http://schemas.microsoft.com/office/drawing/2014/main" id="{6D1ABD90-1017-A086-6A0E-FC9C26461641}"/>
              </a:ext>
            </a:extLst>
          </p:cNvPr>
          <p:cNvSpPr txBox="1"/>
          <p:nvPr/>
        </p:nvSpPr>
        <p:spPr>
          <a:xfrm>
            <a:off x="993648" y="5987126"/>
            <a:ext cx="5892927" cy="338554"/>
          </a:xfrm>
          <a:prstGeom prst="rect">
            <a:avLst/>
          </a:prstGeom>
          <a:noFill/>
        </p:spPr>
        <p:txBody>
          <a:bodyPr wrap="square" rtlCol="0">
            <a:spAutoFit/>
          </a:bodyPr>
          <a:lstStyle/>
          <a:p>
            <a:r>
              <a:rPr lang="en-US" sz="1600" cap="all" dirty="0">
                <a:solidFill>
                  <a:srgbClr val="1E8AFF"/>
                </a:solidFill>
                <a:latin typeface="Arial" panose="020B0604020202020204" pitchFamily="34" charset="0"/>
                <a:cs typeface="Arial" panose="020B0604020202020204" pitchFamily="34" charset="0"/>
              </a:rPr>
              <a:t>Extension business office</a:t>
            </a:r>
            <a:endParaRPr lang="en-US" sz="1600" b="1" cap="all" dirty="0">
              <a:solidFill>
                <a:srgbClr val="1E8AFF"/>
              </a:solidFill>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A21FB507-FB45-8916-69ED-49E92ABACD1D}"/>
              </a:ext>
            </a:extLst>
          </p:cNvPr>
          <p:cNvSpPr txBox="1">
            <a:spLocks/>
          </p:cNvSpPr>
          <p:nvPr/>
        </p:nvSpPr>
        <p:spPr>
          <a:xfrm>
            <a:off x="505309" y="1115529"/>
            <a:ext cx="6460641" cy="44407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Font typeface="Arial" panose="020B0604020202020204" pitchFamily="34" charset="0"/>
              <a:buNone/>
            </a:pPr>
            <a:r>
              <a:rPr lang="en-US" sz="2400" dirty="0">
                <a:latin typeface="Arial" panose="020B0604020202020204" pitchFamily="34" charset="0"/>
                <a:cs typeface="Arial" panose="020B0604020202020204" pitchFamily="34" charset="0"/>
              </a:rPr>
              <a:t>Before being shared with county, the EBO requests that REDs/AEDs/RSS review the calculation amounts and complete the </a:t>
            </a:r>
            <a:r>
              <a:rPr lang="en-US" sz="2400" i="1" dirty="0">
                <a:latin typeface="Arial" panose="020B0604020202020204" pitchFamily="34" charset="0"/>
                <a:cs typeface="Arial" panose="020B0604020202020204" pitchFamily="34" charset="0"/>
              </a:rPr>
              <a:t>Tax Rate Revenue Projection Form</a:t>
            </a:r>
            <a:r>
              <a:rPr lang="en-US" sz="2400" dirty="0">
                <a:latin typeface="Arial" panose="020B0604020202020204" pitchFamily="34" charset="0"/>
                <a:cs typeface="Arial" panose="020B0604020202020204" pitchFamily="34" charset="0"/>
              </a:rPr>
              <a:t>:</a:t>
            </a:r>
          </a:p>
          <a:p>
            <a:pPr marL="457200" indent="-457200">
              <a:buFont typeface="+mj-lt"/>
              <a:buAutoNum type="arabicPeriod"/>
            </a:pPr>
            <a:r>
              <a:rPr lang="en-US" sz="2000" b="1" dirty="0">
                <a:latin typeface="Arial" panose="020B0604020202020204" pitchFamily="34" charset="0"/>
                <a:cs typeface="Arial" panose="020B0604020202020204" pitchFamily="34" charset="0"/>
              </a:rPr>
              <a:t>VERIFY Real Property Tax Rate Calculation Worksheet </a:t>
            </a:r>
            <a:r>
              <a:rPr lang="en-US" sz="2000" dirty="0">
                <a:latin typeface="Arial" panose="020B0604020202020204" pitchFamily="34" charset="0"/>
                <a:cs typeface="Arial" panose="020B0604020202020204" pitchFamily="34" charset="0"/>
              </a:rPr>
              <a:t>(Compare To Certification Assessment)</a:t>
            </a:r>
          </a:p>
          <a:p>
            <a:pPr marL="457200" indent="-457200">
              <a:buFont typeface="+mj-lt"/>
              <a:buAutoNum type="arabicPeriod"/>
            </a:pPr>
            <a:r>
              <a:rPr lang="en-US" sz="2000" b="1" dirty="0">
                <a:latin typeface="Arial" panose="020B0604020202020204" pitchFamily="34" charset="0"/>
                <a:cs typeface="Arial" panose="020B0604020202020204" pitchFamily="34" charset="0"/>
              </a:rPr>
              <a:t>VERIFY Personal Property Tax Rate Calculation Worksheet </a:t>
            </a:r>
            <a:r>
              <a:rPr lang="en-US" sz="2000" dirty="0">
                <a:latin typeface="Arial" panose="020B0604020202020204" pitchFamily="34" charset="0"/>
                <a:cs typeface="Arial" panose="020B0604020202020204" pitchFamily="34" charset="0"/>
              </a:rPr>
              <a:t>(Compare To Certification Assessment)                  </a:t>
            </a:r>
          </a:p>
          <a:p>
            <a:pPr marL="457200" indent="-457200">
              <a:buFont typeface="+mj-lt"/>
              <a:buAutoNum type="arabicPeriod"/>
            </a:pPr>
            <a:r>
              <a:rPr lang="en-US" sz="2000" b="1" dirty="0">
                <a:latin typeface="Arial" panose="020B0604020202020204" pitchFamily="34" charset="0"/>
                <a:cs typeface="Arial" panose="020B0604020202020204" pitchFamily="34" charset="0"/>
              </a:rPr>
              <a:t>COMPLETE Tax Rate Revenue Projection Form </a:t>
            </a:r>
            <a:r>
              <a:rPr lang="en-US" sz="2000" dirty="0">
                <a:latin typeface="Arial" panose="020B0604020202020204" pitchFamily="34" charset="0"/>
                <a:cs typeface="Arial" panose="020B0604020202020204" pitchFamily="34" charset="0"/>
              </a:rPr>
              <a:t>(Provides revenue estimates for the calculated rates)</a:t>
            </a:r>
          </a:p>
          <a:p>
            <a:pPr marL="0" indent="0" algn="ctr">
              <a:spcAft>
                <a:spcPts val="1200"/>
              </a:spcAft>
              <a:buFont typeface="Arial" panose="020B0604020202020204" pitchFamily="34" charset="0"/>
              <a:buNone/>
            </a:pPr>
            <a:r>
              <a:rPr lang="en-US" sz="2000" i="1" dirty="0">
                <a:solidFill>
                  <a:srgbClr val="FF0000"/>
                </a:solidFill>
                <a:latin typeface="Arial" panose="020B0604020202020204" pitchFamily="34" charset="0"/>
                <a:cs typeface="Arial" panose="020B0604020202020204" pitchFamily="34" charset="0"/>
              </a:rPr>
              <a:t>These items should be reviewed and completed by RSS and checked by the AED</a:t>
            </a:r>
          </a:p>
          <a:p>
            <a:pPr marL="457200" indent="-457200">
              <a:spcAft>
                <a:spcPts val="1200"/>
              </a:spcAft>
              <a:buFont typeface="+mj-lt"/>
              <a:buAutoNum type="arabicPeriod"/>
            </a:pPr>
            <a:endParaRPr lang="en-US" sz="2400" dirty="0">
              <a:solidFill>
                <a:srgbClr val="FF0000"/>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E9880A7C-C696-F5AD-C136-E4D2E3FC0CB7}"/>
              </a:ext>
            </a:extLst>
          </p:cNvPr>
          <p:cNvPicPr>
            <a:picLocks noChangeAspect="1"/>
          </p:cNvPicPr>
          <p:nvPr/>
        </p:nvPicPr>
        <p:blipFill>
          <a:blip r:embed="rId2"/>
          <a:stretch>
            <a:fillRect/>
          </a:stretch>
        </p:blipFill>
        <p:spPr>
          <a:xfrm rot="20321438">
            <a:off x="7083318" y="1746365"/>
            <a:ext cx="2127009" cy="3333308"/>
          </a:xfrm>
          <a:prstGeom prst="rect">
            <a:avLst/>
          </a:prstGeom>
          <a:ln>
            <a:solidFill>
              <a:schemeClr val="tx1"/>
            </a:solidFill>
          </a:ln>
        </p:spPr>
      </p:pic>
      <p:pic>
        <p:nvPicPr>
          <p:cNvPr id="13" name="Picture 12">
            <a:extLst>
              <a:ext uri="{FF2B5EF4-FFF2-40B4-BE49-F238E27FC236}">
                <a16:creationId xmlns:a16="http://schemas.microsoft.com/office/drawing/2014/main" id="{6F0EB276-E9AB-BACD-7830-82E4C2361461}"/>
              </a:ext>
            </a:extLst>
          </p:cNvPr>
          <p:cNvPicPr>
            <a:picLocks noChangeAspect="1"/>
          </p:cNvPicPr>
          <p:nvPr/>
        </p:nvPicPr>
        <p:blipFill>
          <a:blip r:embed="rId3"/>
          <a:stretch>
            <a:fillRect/>
          </a:stretch>
        </p:blipFill>
        <p:spPr>
          <a:xfrm rot="329784">
            <a:off x="8890226" y="1238799"/>
            <a:ext cx="2417785" cy="2733957"/>
          </a:xfrm>
          <a:prstGeom prst="rect">
            <a:avLst/>
          </a:prstGeom>
          <a:ln>
            <a:solidFill>
              <a:schemeClr val="tx1"/>
            </a:solidFill>
          </a:ln>
        </p:spPr>
      </p:pic>
      <p:pic>
        <p:nvPicPr>
          <p:cNvPr id="14" name="Picture 13">
            <a:extLst>
              <a:ext uri="{FF2B5EF4-FFF2-40B4-BE49-F238E27FC236}">
                <a16:creationId xmlns:a16="http://schemas.microsoft.com/office/drawing/2014/main" id="{D9EED111-852C-940D-965C-2536625CCB2C}"/>
              </a:ext>
            </a:extLst>
          </p:cNvPr>
          <p:cNvPicPr>
            <a:picLocks noChangeAspect="1"/>
          </p:cNvPicPr>
          <p:nvPr/>
        </p:nvPicPr>
        <p:blipFill>
          <a:blip r:embed="rId4"/>
          <a:stretch>
            <a:fillRect/>
          </a:stretch>
        </p:blipFill>
        <p:spPr>
          <a:xfrm>
            <a:off x="8314958" y="2961807"/>
            <a:ext cx="2218295" cy="2444955"/>
          </a:xfrm>
          <a:prstGeom prst="rect">
            <a:avLst/>
          </a:prstGeom>
          <a:ln>
            <a:solidFill>
              <a:schemeClr val="tx1"/>
            </a:solidFill>
          </a:ln>
        </p:spPr>
      </p:pic>
      <p:sp>
        <p:nvSpPr>
          <p:cNvPr id="6" name="Slide Number Placeholder 5">
            <a:extLst>
              <a:ext uri="{FF2B5EF4-FFF2-40B4-BE49-F238E27FC236}">
                <a16:creationId xmlns:a16="http://schemas.microsoft.com/office/drawing/2014/main" id="{4BD9508B-ABC1-595D-518D-FB112B38AA87}"/>
              </a:ext>
            </a:extLst>
          </p:cNvPr>
          <p:cNvSpPr>
            <a:spLocks noGrp="1"/>
          </p:cNvSpPr>
          <p:nvPr>
            <p:ph type="sldNum" sz="quarter" idx="12"/>
          </p:nvPr>
        </p:nvSpPr>
        <p:spPr/>
        <p:txBody>
          <a:bodyPr/>
          <a:lstStyle/>
          <a:p>
            <a:fld id="{828CF239-CBA3-194A-BC2B-E745ADA57D0D}" type="slidenum">
              <a:rPr lang="en-US" smtClean="0"/>
              <a:t>14</a:t>
            </a:fld>
            <a:endParaRPr lang="en-US"/>
          </a:p>
        </p:txBody>
      </p:sp>
    </p:spTree>
    <p:extLst>
      <p:ext uri="{BB962C8B-B14F-4D97-AF65-F5344CB8AC3E}">
        <p14:creationId xmlns:p14="http://schemas.microsoft.com/office/powerpoint/2010/main" val="10092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nd Presenter">
            <a:extLst>
              <a:ext uri="{FF2B5EF4-FFF2-40B4-BE49-F238E27FC236}">
                <a16:creationId xmlns:a16="http://schemas.microsoft.com/office/drawing/2014/main" id="{07DABE88-B8DB-2AA9-183A-68F9A0201400}"/>
              </a:ext>
            </a:extLst>
          </p:cNvPr>
          <p:cNvSpPr txBox="1"/>
          <p:nvPr/>
        </p:nvSpPr>
        <p:spPr>
          <a:xfrm>
            <a:off x="762000" y="412013"/>
            <a:ext cx="11061700" cy="630942"/>
          </a:xfrm>
          <a:prstGeom prst="rect">
            <a:avLst/>
          </a:prstGeom>
          <a:solidFill>
            <a:schemeClr val="accent1"/>
          </a:solidFill>
        </p:spPr>
        <p:txBody>
          <a:bodyPr wrap="square" rtlCol="0">
            <a:spAutoFit/>
          </a:bodyPr>
          <a:lstStyle/>
          <a:p>
            <a:pPr algn="ctr"/>
            <a:r>
              <a:rPr lang="en-US" sz="3500" b="1" dirty="0">
                <a:solidFill>
                  <a:schemeClr val="bg1"/>
                </a:solidFill>
                <a:latin typeface="Arial" panose="020B0604020202020204" pitchFamily="34" charset="0"/>
                <a:cs typeface="Arial" panose="020B0604020202020204" pitchFamily="34" charset="0"/>
              </a:rPr>
              <a:t>STEP THREE: </a:t>
            </a:r>
            <a:r>
              <a:rPr lang="en-US" sz="3200" dirty="0">
                <a:solidFill>
                  <a:schemeClr val="bg1"/>
                </a:solidFill>
                <a:latin typeface="Arial" panose="020B0604020202020204" pitchFamily="34" charset="0"/>
                <a:cs typeface="Arial" panose="020B0604020202020204" pitchFamily="34" charset="0"/>
              </a:rPr>
              <a:t>Information Verified &amp; Sent to Counties</a:t>
            </a:r>
            <a:endParaRPr lang="en-US" sz="3200" dirty="0">
              <a:solidFill>
                <a:schemeClr val="bg1"/>
              </a:solidFill>
              <a:effectLst/>
              <a:latin typeface="Times New Roman" panose="02020603050405020304" pitchFamily="18" charset="0"/>
              <a:ea typeface="MercuryDisplay-Italic"/>
              <a:cs typeface="Times New Roman" panose="02020603050405020304" pitchFamily="18" charset="0"/>
            </a:endParaRPr>
          </a:p>
        </p:txBody>
      </p:sp>
      <p:sp>
        <p:nvSpPr>
          <p:cNvPr id="3" name="TextBox 2">
            <a:extLst>
              <a:ext uri="{FF2B5EF4-FFF2-40B4-BE49-F238E27FC236}">
                <a16:creationId xmlns:a16="http://schemas.microsoft.com/office/drawing/2014/main" id="{6D1ABD90-1017-A086-6A0E-FC9C26461641}"/>
              </a:ext>
            </a:extLst>
          </p:cNvPr>
          <p:cNvSpPr txBox="1"/>
          <p:nvPr/>
        </p:nvSpPr>
        <p:spPr>
          <a:xfrm>
            <a:off x="993648" y="5987126"/>
            <a:ext cx="5892927" cy="338554"/>
          </a:xfrm>
          <a:prstGeom prst="rect">
            <a:avLst/>
          </a:prstGeom>
          <a:noFill/>
        </p:spPr>
        <p:txBody>
          <a:bodyPr wrap="square" rtlCol="0">
            <a:spAutoFit/>
          </a:bodyPr>
          <a:lstStyle/>
          <a:p>
            <a:r>
              <a:rPr lang="en-US" sz="1600" cap="all" dirty="0">
                <a:solidFill>
                  <a:srgbClr val="1E8AFF"/>
                </a:solidFill>
                <a:latin typeface="Arial" panose="020B0604020202020204" pitchFamily="34" charset="0"/>
                <a:cs typeface="Arial" panose="020B0604020202020204" pitchFamily="34" charset="0"/>
              </a:rPr>
              <a:t>Extension business office</a:t>
            </a:r>
            <a:endParaRPr lang="en-US" sz="1600" b="1" cap="all" dirty="0">
              <a:solidFill>
                <a:srgbClr val="1E8AFF"/>
              </a:solidFill>
              <a:latin typeface="Arial" panose="020B0604020202020204" pitchFamily="34" charset="0"/>
              <a:cs typeface="Arial" panose="020B0604020202020204" pitchFamily="34" charset="0"/>
            </a:endParaRPr>
          </a:p>
        </p:txBody>
      </p:sp>
      <p:sp>
        <p:nvSpPr>
          <p:cNvPr id="2" name="Content Placeholder 2">
            <a:extLst>
              <a:ext uri="{FF2B5EF4-FFF2-40B4-BE49-F238E27FC236}">
                <a16:creationId xmlns:a16="http://schemas.microsoft.com/office/drawing/2014/main" id="{8049A2FD-F69B-0A4D-19C6-B32F2A8A2D4C}"/>
              </a:ext>
            </a:extLst>
          </p:cNvPr>
          <p:cNvSpPr txBox="1">
            <a:spLocks/>
          </p:cNvSpPr>
          <p:nvPr/>
        </p:nvSpPr>
        <p:spPr>
          <a:xfrm>
            <a:off x="1400993" y="1155385"/>
            <a:ext cx="9783714" cy="441356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i="1" dirty="0">
                <a:latin typeface="Arial" panose="020B0604020202020204" pitchFamily="34" charset="0"/>
                <a:cs typeface="Arial" panose="020B0604020202020204" pitchFamily="34" charset="0"/>
              </a:rPr>
              <a:t>In summary</a:t>
            </a:r>
            <a:r>
              <a:rPr lang="en-US" sz="2400" dirty="0">
                <a:latin typeface="Arial" panose="020B0604020202020204" pitchFamily="34" charset="0"/>
                <a:cs typeface="Arial" panose="020B0604020202020204" pitchFamily="34" charset="0"/>
              </a:rPr>
              <a:t>…the following items need sent from RSS to AEDs in an email using language that will be provided by the EBO:</a:t>
            </a:r>
          </a:p>
          <a:p>
            <a:pPr marL="0" indent="0">
              <a:spcBef>
                <a:spcPts val="0"/>
              </a:spcBef>
              <a:buFont typeface="Arial" panose="020B0604020202020204" pitchFamily="34" charset="0"/>
              <a:buNone/>
            </a:pPr>
            <a:endParaRPr lang="en-US" sz="2400" dirty="0">
              <a:latin typeface="Arial" panose="020B0604020202020204" pitchFamily="34" charset="0"/>
              <a:cs typeface="Arial" panose="020B0604020202020204" pitchFamily="34" charset="0"/>
            </a:endParaRPr>
          </a:p>
          <a:p>
            <a:pPr marL="457200" indent="-457200">
              <a:spcBef>
                <a:spcPts val="0"/>
              </a:spcBef>
              <a:buFont typeface="+mj-lt"/>
              <a:buAutoNum type="arabicPeriod"/>
            </a:pPr>
            <a:r>
              <a:rPr lang="en-US" sz="2400" i="1" dirty="0">
                <a:solidFill>
                  <a:schemeClr val="accent1">
                    <a:lumMod val="75000"/>
                  </a:schemeClr>
                </a:solidFill>
                <a:latin typeface="Arial" panose="020B0604020202020204" pitchFamily="34" charset="0"/>
                <a:cs typeface="Arial" panose="020B0604020202020204" pitchFamily="34" charset="0"/>
              </a:rPr>
              <a:t>Property Assessment Worksheet</a:t>
            </a:r>
          </a:p>
          <a:p>
            <a:pPr marL="457200" indent="-457200">
              <a:spcBef>
                <a:spcPts val="0"/>
              </a:spcBef>
              <a:buFont typeface="+mj-lt"/>
              <a:buAutoNum type="arabicPeriod"/>
            </a:pPr>
            <a:r>
              <a:rPr lang="en-US" sz="2400" i="1" dirty="0">
                <a:solidFill>
                  <a:schemeClr val="accent1">
                    <a:lumMod val="75000"/>
                  </a:schemeClr>
                </a:solidFill>
                <a:latin typeface="Arial" panose="020B0604020202020204" pitchFamily="34" charset="0"/>
                <a:cs typeface="Arial" panose="020B0604020202020204" pitchFamily="34" charset="0"/>
              </a:rPr>
              <a:t>Tax Rate Calculations Worksheet</a:t>
            </a:r>
          </a:p>
          <a:p>
            <a:pPr marL="457200" indent="-457200">
              <a:spcBef>
                <a:spcPts val="0"/>
              </a:spcBef>
              <a:buFont typeface="+mj-lt"/>
              <a:buAutoNum type="arabicPeriod"/>
            </a:pPr>
            <a:r>
              <a:rPr lang="en-US" sz="2400" i="1" dirty="0">
                <a:solidFill>
                  <a:schemeClr val="accent1">
                    <a:lumMod val="75000"/>
                  </a:schemeClr>
                </a:solidFill>
                <a:latin typeface="Arial" panose="020B0604020202020204" pitchFamily="34" charset="0"/>
                <a:cs typeface="Arial" panose="020B0604020202020204" pitchFamily="34" charset="0"/>
              </a:rPr>
              <a:t>Tax Rate Letter</a:t>
            </a:r>
          </a:p>
          <a:p>
            <a:pPr marL="457200" indent="-457200">
              <a:spcBef>
                <a:spcPts val="0"/>
              </a:spcBef>
              <a:buFont typeface="+mj-lt"/>
              <a:buAutoNum type="arabicPeriod"/>
            </a:pPr>
            <a:r>
              <a:rPr lang="en-US" sz="2400" i="1" dirty="0">
                <a:solidFill>
                  <a:schemeClr val="accent1">
                    <a:lumMod val="75000"/>
                  </a:schemeClr>
                </a:solidFill>
                <a:latin typeface="Arial" panose="020B0604020202020204" pitchFamily="34" charset="0"/>
                <a:cs typeface="Arial" panose="020B0604020202020204" pitchFamily="34" charset="0"/>
              </a:rPr>
              <a:t>Tax Rate Return Letter</a:t>
            </a:r>
          </a:p>
          <a:p>
            <a:pPr marL="457200" indent="-457200">
              <a:spcBef>
                <a:spcPts val="0"/>
              </a:spcBef>
              <a:buFont typeface="+mj-lt"/>
              <a:buAutoNum type="arabicPeriod"/>
            </a:pPr>
            <a:r>
              <a:rPr lang="en-US" sz="2400" i="1" dirty="0">
                <a:solidFill>
                  <a:schemeClr val="accent1">
                    <a:lumMod val="75000"/>
                  </a:schemeClr>
                </a:solidFill>
                <a:latin typeface="Arial" panose="020B0604020202020204" pitchFamily="34" charset="0"/>
                <a:cs typeface="Arial" panose="020B0604020202020204" pitchFamily="34" charset="0"/>
              </a:rPr>
              <a:t>Tax Rate Revenue Projection Form</a:t>
            </a:r>
          </a:p>
          <a:p>
            <a:pPr marL="457200" indent="-457200">
              <a:spcBef>
                <a:spcPts val="0"/>
              </a:spcBef>
              <a:buFont typeface="+mj-lt"/>
              <a:buAutoNum type="arabicPeriod"/>
            </a:pPr>
            <a:endParaRPr lang="en-US" sz="2400" i="1" dirty="0">
              <a:solidFill>
                <a:schemeClr val="accent1">
                  <a:lumMod val="75000"/>
                </a:schemeClr>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en-US" sz="2400" dirty="0">
                <a:solidFill>
                  <a:srgbClr val="FF0000"/>
                </a:solidFill>
                <a:latin typeface="Arial" panose="020B0604020202020204" pitchFamily="34" charset="0"/>
                <a:cs typeface="Arial" panose="020B0604020202020204" pitchFamily="34" charset="0"/>
              </a:rPr>
              <a:t>Tentative - Attachments May Be Modified Depending Upon Information Provided By DLG</a:t>
            </a:r>
            <a:r>
              <a:rPr lang="en-US" sz="2400" dirty="0">
                <a:highlight>
                  <a:srgbClr val="FFFF00"/>
                </a:highlight>
                <a:latin typeface="Arial" panose="020B0604020202020204" pitchFamily="34" charset="0"/>
                <a:cs typeface="Arial" panose="020B0604020202020204" pitchFamily="34" charset="0"/>
              </a:rPr>
              <a:t>	</a:t>
            </a:r>
          </a:p>
          <a:p>
            <a:pPr marL="0" indent="0">
              <a:buFont typeface="Arial" panose="020B0604020202020204" pitchFamily="34" charset="0"/>
              <a:buNone/>
            </a:pPr>
            <a:endParaRPr lang="en-US" sz="2400" i="1" dirty="0">
              <a:solidFill>
                <a:srgbClr val="FF000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en-US" sz="2400" b="1" dirty="0">
              <a:solidFill>
                <a:srgbClr val="FF000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endParaRPr lang="en-US" sz="2400" b="1" dirty="0">
              <a:solidFill>
                <a:srgbClr val="FF0000"/>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06783ECE-EDAD-420A-73B2-38A1287E659F}"/>
              </a:ext>
            </a:extLst>
          </p:cNvPr>
          <p:cNvSpPr>
            <a:spLocks noGrp="1"/>
          </p:cNvSpPr>
          <p:nvPr>
            <p:ph type="sldNum" sz="quarter" idx="12"/>
          </p:nvPr>
        </p:nvSpPr>
        <p:spPr/>
        <p:txBody>
          <a:bodyPr/>
          <a:lstStyle/>
          <a:p>
            <a:fld id="{828CF239-CBA3-194A-BC2B-E745ADA57D0D}" type="slidenum">
              <a:rPr lang="en-US" smtClean="0"/>
              <a:t>15</a:t>
            </a:fld>
            <a:endParaRPr lang="en-US"/>
          </a:p>
        </p:txBody>
      </p:sp>
    </p:spTree>
    <p:extLst>
      <p:ext uri="{BB962C8B-B14F-4D97-AF65-F5344CB8AC3E}">
        <p14:creationId xmlns:p14="http://schemas.microsoft.com/office/powerpoint/2010/main" val="421191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nd Presenter">
            <a:extLst>
              <a:ext uri="{FF2B5EF4-FFF2-40B4-BE49-F238E27FC236}">
                <a16:creationId xmlns:a16="http://schemas.microsoft.com/office/drawing/2014/main" id="{07DABE88-B8DB-2AA9-183A-68F9A0201400}"/>
              </a:ext>
            </a:extLst>
          </p:cNvPr>
          <p:cNvSpPr txBox="1"/>
          <p:nvPr/>
        </p:nvSpPr>
        <p:spPr>
          <a:xfrm>
            <a:off x="762000" y="412013"/>
            <a:ext cx="11061700" cy="630942"/>
          </a:xfrm>
          <a:prstGeom prst="rect">
            <a:avLst/>
          </a:prstGeom>
          <a:solidFill>
            <a:schemeClr val="accent1"/>
          </a:solidFill>
        </p:spPr>
        <p:txBody>
          <a:bodyPr wrap="square" rtlCol="0">
            <a:spAutoFit/>
          </a:bodyPr>
          <a:lstStyle/>
          <a:p>
            <a:pPr algn="ctr"/>
            <a:r>
              <a:rPr lang="en-US" sz="3500" b="1" dirty="0">
                <a:solidFill>
                  <a:schemeClr val="bg1"/>
                </a:solidFill>
                <a:latin typeface="Arial" panose="020B0604020202020204" pitchFamily="34" charset="0"/>
                <a:cs typeface="Arial" panose="020B0604020202020204" pitchFamily="34" charset="0"/>
              </a:rPr>
              <a:t>STEP FOUR: </a:t>
            </a:r>
            <a:r>
              <a:rPr lang="en-US" sz="3500" dirty="0">
                <a:solidFill>
                  <a:schemeClr val="bg1"/>
                </a:solidFill>
                <a:latin typeface="Arial" panose="020B0604020202020204" pitchFamily="34" charset="0"/>
                <a:cs typeface="Arial" panose="020B0604020202020204" pitchFamily="34" charset="0"/>
              </a:rPr>
              <a:t>EDB Meeting to Set the Rates</a:t>
            </a:r>
            <a:endParaRPr lang="en-US" sz="3200" dirty="0">
              <a:solidFill>
                <a:schemeClr val="bg1"/>
              </a:solidFill>
              <a:effectLst/>
              <a:latin typeface="Times New Roman" panose="02020603050405020304" pitchFamily="18" charset="0"/>
              <a:ea typeface="MercuryDisplay-Italic"/>
              <a:cs typeface="Times New Roman" panose="02020603050405020304" pitchFamily="18" charset="0"/>
            </a:endParaRPr>
          </a:p>
        </p:txBody>
      </p:sp>
      <p:sp>
        <p:nvSpPr>
          <p:cNvPr id="3" name="TextBox 2">
            <a:extLst>
              <a:ext uri="{FF2B5EF4-FFF2-40B4-BE49-F238E27FC236}">
                <a16:creationId xmlns:a16="http://schemas.microsoft.com/office/drawing/2014/main" id="{6D1ABD90-1017-A086-6A0E-FC9C26461641}"/>
              </a:ext>
            </a:extLst>
          </p:cNvPr>
          <p:cNvSpPr txBox="1"/>
          <p:nvPr/>
        </p:nvSpPr>
        <p:spPr>
          <a:xfrm>
            <a:off x="993648" y="5987126"/>
            <a:ext cx="5892927" cy="338554"/>
          </a:xfrm>
          <a:prstGeom prst="rect">
            <a:avLst/>
          </a:prstGeom>
          <a:noFill/>
        </p:spPr>
        <p:txBody>
          <a:bodyPr wrap="square" rtlCol="0">
            <a:spAutoFit/>
          </a:bodyPr>
          <a:lstStyle/>
          <a:p>
            <a:r>
              <a:rPr lang="en-US" sz="1600" cap="all" dirty="0">
                <a:solidFill>
                  <a:srgbClr val="1E8AFF"/>
                </a:solidFill>
                <a:latin typeface="Arial" panose="020B0604020202020204" pitchFamily="34" charset="0"/>
                <a:cs typeface="Arial" panose="020B0604020202020204" pitchFamily="34" charset="0"/>
              </a:rPr>
              <a:t>Extension business office</a:t>
            </a:r>
            <a:endParaRPr lang="en-US" sz="1600" b="1" cap="all" dirty="0">
              <a:solidFill>
                <a:srgbClr val="1E8AFF"/>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95C968C3-174F-0D81-A61A-9D0280928B6D}"/>
              </a:ext>
            </a:extLst>
          </p:cNvPr>
          <p:cNvSpPr txBox="1">
            <a:spLocks/>
          </p:cNvSpPr>
          <p:nvPr/>
        </p:nvSpPr>
        <p:spPr>
          <a:xfrm>
            <a:off x="1460548" y="1338650"/>
            <a:ext cx="9270903" cy="4015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latin typeface="Arial" panose="020B0604020202020204" pitchFamily="34" charset="0"/>
                <a:cs typeface="Arial" panose="020B0604020202020204" pitchFamily="34" charset="0"/>
              </a:rPr>
              <a:t>Extension District Board Typically Have The Following Options When It Comes To Levying Tax Rates:</a:t>
            </a:r>
          </a:p>
          <a:p>
            <a:pPr marL="514350" indent="-514350">
              <a:buFont typeface="+mj-lt"/>
              <a:buAutoNum type="arabicPeriod"/>
            </a:pPr>
            <a:r>
              <a:rPr lang="en-US" sz="2400" dirty="0">
                <a:latin typeface="Arial" panose="020B0604020202020204" pitchFamily="34" charset="0"/>
                <a:cs typeface="Arial" panose="020B0604020202020204" pitchFamily="34" charset="0"/>
              </a:rPr>
              <a:t>Levying the </a:t>
            </a:r>
            <a:r>
              <a:rPr lang="en-US" sz="2400" dirty="0">
                <a:solidFill>
                  <a:srgbClr val="FF0000"/>
                </a:solidFill>
                <a:latin typeface="Arial" panose="020B0604020202020204" pitchFamily="34" charset="0"/>
                <a:cs typeface="Arial" panose="020B0604020202020204" pitchFamily="34" charset="0"/>
              </a:rPr>
              <a:t>Compensating Rate</a:t>
            </a:r>
          </a:p>
          <a:p>
            <a:pPr marL="514350" indent="-514350">
              <a:buFont typeface="+mj-lt"/>
              <a:buAutoNum type="arabicPeriod"/>
            </a:pPr>
            <a:r>
              <a:rPr lang="en-US" sz="2400" dirty="0">
                <a:latin typeface="Arial" panose="020B0604020202020204" pitchFamily="34" charset="0"/>
                <a:cs typeface="Arial" panose="020B0604020202020204" pitchFamily="34" charset="0"/>
              </a:rPr>
              <a:t>Levying a rate </a:t>
            </a:r>
            <a:r>
              <a:rPr lang="en-US" sz="2400" dirty="0">
                <a:solidFill>
                  <a:srgbClr val="FF0000"/>
                </a:solidFill>
                <a:latin typeface="Arial" panose="020B0604020202020204" pitchFamily="34" charset="0"/>
                <a:cs typeface="Arial" panose="020B0604020202020204" pitchFamily="34" charset="0"/>
              </a:rPr>
              <a:t>Above Compensating </a:t>
            </a:r>
            <a:r>
              <a:rPr lang="en-US" sz="2400" dirty="0">
                <a:latin typeface="Arial" panose="020B0604020202020204" pitchFamily="34" charset="0"/>
                <a:cs typeface="Arial" panose="020B0604020202020204" pitchFamily="34" charset="0"/>
              </a:rPr>
              <a:t>(but not greater than 4%)</a:t>
            </a:r>
          </a:p>
          <a:p>
            <a:pPr marL="514350" indent="-514350">
              <a:buFont typeface="+mj-lt"/>
              <a:buAutoNum type="arabicPeriod"/>
            </a:pPr>
            <a:r>
              <a:rPr lang="en-US" sz="2400" dirty="0">
                <a:latin typeface="Arial" panose="020B0604020202020204" pitchFamily="34" charset="0"/>
                <a:cs typeface="Arial" panose="020B0604020202020204" pitchFamily="34" charset="0"/>
              </a:rPr>
              <a:t>Levying a rate </a:t>
            </a:r>
            <a:r>
              <a:rPr lang="en-US" sz="2400" dirty="0">
                <a:solidFill>
                  <a:srgbClr val="FF0000"/>
                </a:solidFill>
                <a:latin typeface="Arial" panose="020B0604020202020204" pitchFamily="34" charset="0"/>
                <a:cs typeface="Arial" panose="020B0604020202020204" pitchFamily="34" charset="0"/>
              </a:rPr>
              <a:t>Greater than 4%</a:t>
            </a:r>
          </a:p>
          <a:p>
            <a:pPr marL="514350" indent="-514350">
              <a:lnSpc>
                <a:spcPct val="100000"/>
              </a:lnSpc>
              <a:buFont typeface="+mj-lt"/>
              <a:buAutoNum type="arabicPeriod"/>
            </a:pPr>
            <a:r>
              <a:rPr lang="en-US" sz="2400" dirty="0">
                <a:latin typeface="Arial" panose="020B0604020202020204" pitchFamily="34" charset="0"/>
                <a:cs typeface="Arial" panose="020B0604020202020204" pitchFamily="34" charset="0"/>
              </a:rPr>
              <a:t>Levying A </a:t>
            </a:r>
            <a:r>
              <a:rPr lang="en-US" sz="2400" dirty="0">
                <a:solidFill>
                  <a:srgbClr val="FF0000"/>
                </a:solidFill>
                <a:latin typeface="Arial" panose="020B0604020202020204" pitchFamily="34" charset="0"/>
                <a:cs typeface="Arial" panose="020B0604020202020204" pitchFamily="34" charset="0"/>
              </a:rPr>
              <a:t>New Tax </a:t>
            </a:r>
            <a:r>
              <a:rPr lang="en-US" sz="2400" dirty="0">
                <a:solidFill>
                  <a:srgbClr val="00B050"/>
                </a:solidFill>
                <a:latin typeface="Arial" panose="020B0604020202020204" pitchFamily="34" charset="0"/>
                <a:cs typeface="Arial" panose="020B0604020202020204" pitchFamily="34" charset="0"/>
              </a:rPr>
              <a:t>*</a:t>
            </a:r>
          </a:p>
          <a:p>
            <a:pPr marL="514350" indent="-514350">
              <a:lnSpc>
                <a:spcPct val="100000"/>
              </a:lnSpc>
              <a:buFont typeface="+mj-lt"/>
              <a:buAutoNum type="arabicPeriod"/>
            </a:pPr>
            <a:endParaRPr lang="en-US" sz="2400" dirty="0">
              <a:solidFill>
                <a:srgbClr val="00B050"/>
              </a:solidFill>
              <a:latin typeface="Arial" panose="020B0604020202020204" pitchFamily="34" charset="0"/>
              <a:cs typeface="Arial" panose="020B0604020202020204" pitchFamily="34" charset="0"/>
            </a:endParaRPr>
          </a:p>
          <a:p>
            <a:pPr marL="0" indent="0" algn="ctr">
              <a:lnSpc>
                <a:spcPct val="100000"/>
              </a:lnSpc>
              <a:spcBef>
                <a:spcPts val="0"/>
              </a:spcBef>
              <a:buFont typeface="Arial" panose="020B0604020202020204" pitchFamily="34" charset="0"/>
              <a:buNone/>
            </a:pPr>
            <a:r>
              <a:rPr lang="en-US" sz="2000" i="1" dirty="0">
                <a:solidFill>
                  <a:srgbClr val="00B050"/>
                </a:solidFill>
                <a:latin typeface="Arial" panose="020B0604020202020204" pitchFamily="34" charset="0"/>
                <a:cs typeface="Arial" panose="020B0604020202020204" pitchFamily="34" charset="0"/>
              </a:rPr>
              <a:t>*</a:t>
            </a:r>
            <a:r>
              <a:rPr lang="en-US" sz="1800" i="1" dirty="0">
                <a:latin typeface="Arial" panose="020B0604020202020204" pitchFamily="34" charset="0"/>
                <a:cs typeface="Arial" panose="020B0604020202020204" pitchFamily="34" charset="0"/>
              </a:rPr>
              <a:t>Applicable to EDBs who currently do NOT levy a tax </a:t>
            </a:r>
            <a:r>
              <a:rPr lang="en-US" sz="1800" b="1" i="1" dirty="0">
                <a:latin typeface="Arial" panose="020B0604020202020204" pitchFamily="34" charset="0"/>
                <a:cs typeface="Arial" panose="020B0604020202020204" pitchFamily="34" charset="0"/>
              </a:rPr>
              <a:t>or</a:t>
            </a:r>
            <a:r>
              <a:rPr lang="en-US" sz="1800" i="1" dirty="0">
                <a:latin typeface="Arial" panose="020B0604020202020204" pitchFamily="34" charset="0"/>
                <a:cs typeface="Arial" panose="020B0604020202020204" pitchFamily="34" charset="0"/>
              </a:rPr>
              <a:t> wish to begin </a:t>
            </a:r>
          </a:p>
          <a:p>
            <a:pPr marL="0" indent="0" algn="ctr">
              <a:lnSpc>
                <a:spcPct val="100000"/>
              </a:lnSpc>
              <a:spcBef>
                <a:spcPts val="0"/>
              </a:spcBef>
              <a:buFont typeface="Arial" panose="020B0604020202020204" pitchFamily="34" charset="0"/>
              <a:buNone/>
            </a:pPr>
            <a:r>
              <a:rPr lang="en-US" sz="1800" i="1" dirty="0">
                <a:latin typeface="Arial" panose="020B0604020202020204" pitchFamily="34" charset="0"/>
                <a:cs typeface="Arial" panose="020B0604020202020204" pitchFamily="34" charset="0"/>
              </a:rPr>
              <a:t>levying on an optional tax</a:t>
            </a:r>
          </a:p>
        </p:txBody>
      </p:sp>
      <p:sp>
        <p:nvSpPr>
          <p:cNvPr id="7" name="Slide Number Placeholder 6">
            <a:extLst>
              <a:ext uri="{FF2B5EF4-FFF2-40B4-BE49-F238E27FC236}">
                <a16:creationId xmlns:a16="http://schemas.microsoft.com/office/drawing/2014/main" id="{A2836226-4AFE-E253-9C31-5CBA1B4B998E}"/>
              </a:ext>
            </a:extLst>
          </p:cNvPr>
          <p:cNvSpPr>
            <a:spLocks noGrp="1"/>
          </p:cNvSpPr>
          <p:nvPr>
            <p:ph type="sldNum" sz="quarter" idx="12"/>
          </p:nvPr>
        </p:nvSpPr>
        <p:spPr/>
        <p:txBody>
          <a:bodyPr/>
          <a:lstStyle/>
          <a:p>
            <a:fld id="{828CF239-CBA3-194A-BC2B-E745ADA57D0D}" type="slidenum">
              <a:rPr lang="en-US" smtClean="0"/>
              <a:t>16</a:t>
            </a:fld>
            <a:endParaRPr lang="en-US"/>
          </a:p>
        </p:txBody>
      </p:sp>
    </p:spTree>
    <p:extLst>
      <p:ext uri="{BB962C8B-B14F-4D97-AF65-F5344CB8AC3E}">
        <p14:creationId xmlns:p14="http://schemas.microsoft.com/office/powerpoint/2010/main" val="3848751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nd Presenter">
            <a:extLst>
              <a:ext uri="{FF2B5EF4-FFF2-40B4-BE49-F238E27FC236}">
                <a16:creationId xmlns:a16="http://schemas.microsoft.com/office/drawing/2014/main" id="{07DABE88-B8DB-2AA9-183A-68F9A0201400}"/>
              </a:ext>
            </a:extLst>
          </p:cNvPr>
          <p:cNvSpPr txBox="1"/>
          <p:nvPr/>
        </p:nvSpPr>
        <p:spPr>
          <a:xfrm>
            <a:off x="762000" y="412013"/>
            <a:ext cx="11061700" cy="630942"/>
          </a:xfrm>
          <a:prstGeom prst="rect">
            <a:avLst/>
          </a:prstGeom>
          <a:solidFill>
            <a:schemeClr val="accent1"/>
          </a:solidFill>
        </p:spPr>
        <p:txBody>
          <a:bodyPr wrap="square" rtlCol="0">
            <a:spAutoFit/>
          </a:bodyPr>
          <a:lstStyle/>
          <a:p>
            <a:pPr algn="ctr"/>
            <a:r>
              <a:rPr lang="en-US" sz="3500" b="1" dirty="0">
                <a:solidFill>
                  <a:schemeClr val="bg1"/>
                </a:solidFill>
                <a:latin typeface="Arial" panose="020B0604020202020204" pitchFamily="34" charset="0"/>
                <a:cs typeface="Arial" panose="020B0604020202020204" pitchFamily="34" charset="0"/>
              </a:rPr>
              <a:t>STEP FOUR: </a:t>
            </a:r>
            <a:r>
              <a:rPr lang="en-US" sz="3500" dirty="0">
                <a:solidFill>
                  <a:schemeClr val="bg1"/>
                </a:solidFill>
                <a:latin typeface="Arial" panose="020B0604020202020204" pitchFamily="34" charset="0"/>
                <a:cs typeface="Arial" panose="020B0604020202020204" pitchFamily="34" charset="0"/>
              </a:rPr>
              <a:t>EDB Meeting to Set the Rates</a:t>
            </a:r>
            <a:endParaRPr lang="en-US" sz="3200" dirty="0">
              <a:solidFill>
                <a:schemeClr val="bg1"/>
              </a:solidFill>
              <a:effectLst/>
              <a:latin typeface="Times New Roman" panose="02020603050405020304" pitchFamily="18" charset="0"/>
              <a:ea typeface="MercuryDisplay-Italic"/>
              <a:cs typeface="Times New Roman" panose="02020603050405020304" pitchFamily="18" charset="0"/>
            </a:endParaRPr>
          </a:p>
        </p:txBody>
      </p:sp>
      <p:sp>
        <p:nvSpPr>
          <p:cNvPr id="3" name="TextBox 2">
            <a:extLst>
              <a:ext uri="{FF2B5EF4-FFF2-40B4-BE49-F238E27FC236}">
                <a16:creationId xmlns:a16="http://schemas.microsoft.com/office/drawing/2014/main" id="{6D1ABD90-1017-A086-6A0E-FC9C26461641}"/>
              </a:ext>
            </a:extLst>
          </p:cNvPr>
          <p:cNvSpPr txBox="1"/>
          <p:nvPr/>
        </p:nvSpPr>
        <p:spPr>
          <a:xfrm>
            <a:off x="993648" y="5987126"/>
            <a:ext cx="5892927" cy="338554"/>
          </a:xfrm>
          <a:prstGeom prst="rect">
            <a:avLst/>
          </a:prstGeom>
          <a:noFill/>
        </p:spPr>
        <p:txBody>
          <a:bodyPr wrap="square" rtlCol="0">
            <a:spAutoFit/>
          </a:bodyPr>
          <a:lstStyle/>
          <a:p>
            <a:r>
              <a:rPr lang="en-US" sz="1600" cap="all" dirty="0">
                <a:solidFill>
                  <a:srgbClr val="1E8AFF"/>
                </a:solidFill>
                <a:latin typeface="Arial" panose="020B0604020202020204" pitchFamily="34" charset="0"/>
                <a:cs typeface="Arial" panose="020B0604020202020204" pitchFamily="34" charset="0"/>
              </a:rPr>
              <a:t>Extension business office</a:t>
            </a:r>
            <a:endParaRPr lang="en-US" sz="1600" b="1" cap="all" dirty="0">
              <a:solidFill>
                <a:srgbClr val="1E8AFF"/>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E91C603-19E9-60BC-D6DE-0BECF6B53F22}"/>
              </a:ext>
            </a:extLst>
          </p:cNvPr>
          <p:cNvPicPr>
            <a:picLocks noChangeAspect="1"/>
          </p:cNvPicPr>
          <p:nvPr/>
        </p:nvPicPr>
        <p:blipFill>
          <a:blip r:embed="rId2"/>
          <a:stretch>
            <a:fillRect/>
          </a:stretch>
        </p:blipFill>
        <p:spPr>
          <a:xfrm rot="21379477">
            <a:off x="1394978" y="2162333"/>
            <a:ext cx="3261968" cy="796527"/>
          </a:xfrm>
          <a:prstGeom prst="rect">
            <a:avLst/>
          </a:prstGeom>
        </p:spPr>
      </p:pic>
      <p:sp>
        <p:nvSpPr>
          <p:cNvPr id="6" name="Content Placeholder 2">
            <a:extLst>
              <a:ext uri="{FF2B5EF4-FFF2-40B4-BE49-F238E27FC236}">
                <a16:creationId xmlns:a16="http://schemas.microsoft.com/office/drawing/2014/main" id="{5F123951-371C-6F28-618A-E361A1CAF7E8}"/>
              </a:ext>
            </a:extLst>
          </p:cNvPr>
          <p:cNvSpPr txBox="1">
            <a:spLocks/>
          </p:cNvSpPr>
          <p:nvPr/>
        </p:nvSpPr>
        <p:spPr>
          <a:xfrm>
            <a:off x="2762614" y="2515132"/>
            <a:ext cx="7727756" cy="1631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2400" b="1" dirty="0">
              <a:solidFill>
                <a:srgbClr val="FF0000"/>
              </a:solidFill>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en-US" sz="2400" dirty="0">
                <a:latin typeface="Arial" panose="020B0604020202020204" pitchFamily="34" charset="0"/>
                <a:cs typeface="Arial" panose="020B0604020202020204" pitchFamily="34" charset="0"/>
              </a:rPr>
              <a:t>The direction the EDB takes in levying a tax rate </a:t>
            </a:r>
            <a:r>
              <a:rPr lang="en-US" sz="2400" b="1" i="1" dirty="0">
                <a:latin typeface="Arial" panose="020B0604020202020204" pitchFamily="34" charset="0"/>
                <a:cs typeface="Arial" panose="020B0604020202020204" pitchFamily="34" charset="0"/>
              </a:rPr>
              <a:t>determines the proper procedure</a:t>
            </a:r>
            <a:r>
              <a:rPr lang="en-US" sz="2400" b="1" dirty="0">
                <a:latin typeface="Arial" panose="020B0604020202020204" pitchFamily="34" charset="0"/>
                <a:cs typeface="Arial" panose="020B0604020202020204" pitchFamily="34" charset="0"/>
              </a:rPr>
              <a:t>.</a:t>
            </a:r>
          </a:p>
        </p:txBody>
      </p:sp>
      <p:sp>
        <p:nvSpPr>
          <p:cNvPr id="8" name="Slide Number Placeholder 7">
            <a:extLst>
              <a:ext uri="{FF2B5EF4-FFF2-40B4-BE49-F238E27FC236}">
                <a16:creationId xmlns:a16="http://schemas.microsoft.com/office/drawing/2014/main" id="{75139104-303D-E999-07ED-E57C7ADFC180}"/>
              </a:ext>
            </a:extLst>
          </p:cNvPr>
          <p:cNvSpPr>
            <a:spLocks noGrp="1"/>
          </p:cNvSpPr>
          <p:nvPr>
            <p:ph type="sldNum" sz="quarter" idx="12"/>
          </p:nvPr>
        </p:nvSpPr>
        <p:spPr/>
        <p:txBody>
          <a:bodyPr/>
          <a:lstStyle/>
          <a:p>
            <a:fld id="{828CF239-CBA3-194A-BC2B-E745ADA57D0D}" type="slidenum">
              <a:rPr lang="en-US" smtClean="0"/>
              <a:t>17</a:t>
            </a:fld>
            <a:endParaRPr lang="en-US"/>
          </a:p>
        </p:txBody>
      </p:sp>
    </p:spTree>
    <p:extLst>
      <p:ext uri="{BB962C8B-B14F-4D97-AF65-F5344CB8AC3E}">
        <p14:creationId xmlns:p14="http://schemas.microsoft.com/office/powerpoint/2010/main" val="3207968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nd Presenter">
            <a:extLst>
              <a:ext uri="{FF2B5EF4-FFF2-40B4-BE49-F238E27FC236}">
                <a16:creationId xmlns:a16="http://schemas.microsoft.com/office/drawing/2014/main" id="{07DABE88-B8DB-2AA9-183A-68F9A0201400}"/>
              </a:ext>
            </a:extLst>
          </p:cNvPr>
          <p:cNvSpPr txBox="1"/>
          <p:nvPr/>
        </p:nvSpPr>
        <p:spPr>
          <a:xfrm>
            <a:off x="762000" y="412013"/>
            <a:ext cx="11061700" cy="630942"/>
          </a:xfrm>
          <a:prstGeom prst="rect">
            <a:avLst/>
          </a:prstGeom>
          <a:solidFill>
            <a:schemeClr val="accent1"/>
          </a:solidFill>
        </p:spPr>
        <p:txBody>
          <a:bodyPr wrap="square" rtlCol="0">
            <a:spAutoFit/>
          </a:bodyPr>
          <a:lstStyle/>
          <a:p>
            <a:pPr algn="ctr"/>
            <a:r>
              <a:rPr lang="en-US" sz="3500" b="1" dirty="0">
                <a:solidFill>
                  <a:schemeClr val="bg1"/>
                </a:solidFill>
                <a:latin typeface="Arial" panose="020B0604020202020204" pitchFamily="34" charset="0"/>
                <a:cs typeface="Arial" panose="020B0604020202020204" pitchFamily="34" charset="0"/>
              </a:rPr>
              <a:t>STEP FOUR: </a:t>
            </a:r>
            <a:r>
              <a:rPr lang="en-US" sz="3500" dirty="0">
                <a:solidFill>
                  <a:schemeClr val="bg1"/>
                </a:solidFill>
                <a:latin typeface="Arial" panose="020B0604020202020204" pitchFamily="34" charset="0"/>
                <a:cs typeface="Arial" panose="020B0604020202020204" pitchFamily="34" charset="0"/>
              </a:rPr>
              <a:t>EDB Meeting to Set the Rates</a:t>
            </a:r>
            <a:endParaRPr lang="en-US" sz="3200" dirty="0">
              <a:solidFill>
                <a:schemeClr val="bg1"/>
              </a:solidFill>
              <a:effectLst/>
              <a:latin typeface="Times New Roman" panose="02020603050405020304" pitchFamily="18" charset="0"/>
              <a:ea typeface="MercuryDisplay-Italic"/>
              <a:cs typeface="Times New Roman" panose="02020603050405020304" pitchFamily="18" charset="0"/>
            </a:endParaRPr>
          </a:p>
        </p:txBody>
      </p:sp>
      <p:sp>
        <p:nvSpPr>
          <p:cNvPr id="3" name="TextBox 2">
            <a:extLst>
              <a:ext uri="{FF2B5EF4-FFF2-40B4-BE49-F238E27FC236}">
                <a16:creationId xmlns:a16="http://schemas.microsoft.com/office/drawing/2014/main" id="{6D1ABD90-1017-A086-6A0E-FC9C26461641}"/>
              </a:ext>
            </a:extLst>
          </p:cNvPr>
          <p:cNvSpPr txBox="1"/>
          <p:nvPr/>
        </p:nvSpPr>
        <p:spPr>
          <a:xfrm>
            <a:off x="993648" y="5987126"/>
            <a:ext cx="5892927" cy="338554"/>
          </a:xfrm>
          <a:prstGeom prst="rect">
            <a:avLst/>
          </a:prstGeom>
          <a:noFill/>
        </p:spPr>
        <p:txBody>
          <a:bodyPr wrap="square" rtlCol="0">
            <a:spAutoFit/>
          </a:bodyPr>
          <a:lstStyle/>
          <a:p>
            <a:r>
              <a:rPr lang="en-US" sz="1600" cap="all" dirty="0">
                <a:solidFill>
                  <a:srgbClr val="1E8AFF"/>
                </a:solidFill>
                <a:latin typeface="Arial" panose="020B0604020202020204" pitchFamily="34" charset="0"/>
                <a:cs typeface="Arial" panose="020B0604020202020204" pitchFamily="34" charset="0"/>
              </a:rPr>
              <a:t>Extension business office</a:t>
            </a:r>
            <a:endParaRPr lang="en-US" sz="1600" b="1" cap="all" dirty="0">
              <a:solidFill>
                <a:srgbClr val="1E8AFF"/>
              </a:solidFill>
              <a:latin typeface="Arial" panose="020B0604020202020204" pitchFamily="34" charset="0"/>
              <a:cs typeface="Arial" panose="020B0604020202020204" pitchFamily="34" charset="0"/>
            </a:endParaRPr>
          </a:p>
        </p:txBody>
      </p:sp>
      <p:sp>
        <p:nvSpPr>
          <p:cNvPr id="5" name="Content Placeholder 12">
            <a:extLst>
              <a:ext uri="{FF2B5EF4-FFF2-40B4-BE49-F238E27FC236}">
                <a16:creationId xmlns:a16="http://schemas.microsoft.com/office/drawing/2014/main" id="{3B99E03C-C8FE-7A67-2611-1B7D54DF7FEF}"/>
              </a:ext>
            </a:extLst>
          </p:cNvPr>
          <p:cNvSpPr txBox="1">
            <a:spLocks/>
          </p:cNvSpPr>
          <p:nvPr/>
        </p:nvSpPr>
        <p:spPr>
          <a:xfrm>
            <a:off x="847724" y="1370616"/>
            <a:ext cx="10496551" cy="40205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u="sng" dirty="0">
                <a:latin typeface="Arial" panose="020B0604020202020204" pitchFamily="34" charset="0"/>
                <a:cs typeface="Arial" panose="020B0604020202020204" pitchFamily="34" charset="0"/>
              </a:rPr>
              <a:t>COMPENSATING RATE</a:t>
            </a:r>
          </a:p>
          <a:p>
            <a:pPr marL="0" indent="0">
              <a:spcAft>
                <a:spcPts val="1200"/>
              </a:spcAft>
              <a:buFont typeface="Arial" panose="020B0604020202020204" pitchFamily="34" charset="0"/>
              <a:buNone/>
            </a:pPr>
            <a:r>
              <a:rPr lang="en-US" sz="2400" dirty="0">
                <a:latin typeface="Arial" panose="020B0604020202020204" pitchFamily="34" charset="0"/>
                <a:cs typeface="Arial" panose="020B0604020202020204" pitchFamily="34" charset="0"/>
              </a:rPr>
              <a:t>The compensating tax rate is defined as that rate, when applied to the current  year's assessment of real property, excluding new property, will produce an amount of revenue approximately equal as that produced last year from real property.  </a:t>
            </a:r>
          </a:p>
          <a:p>
            <a:pPr marL="0" indent="0">
              <a:spcAft>
                <a:spcPts val="1200"/>
              </a:spcAft>
              <a:buFont typeface="Arial" panose="020B0604020202020204" pitchFamily="34" charset="0"/>
              <a:buNone/>
            </a:pPr>
            <a:r>
              <a:rPr lang="en-US" sz="2400" dirty="0">
                <a:latin typeface="Arial" panose="020B0604020202020204" pitchFamily="34" charset="0"/>
                <a:cs typeface="Arial" panose="020B0604020202020204" pitchFamily="34" charset="0"/>
              </a:rPr>
              <a:t>Therefore, as real property assessments rise, the tax rate is rolled back to keep the revenue generated from the existing real property assessments about the same. </a:t>
            </a:r>
          </a:p>
          <a:p>
            <a:pPr marL="0" indent="0" algn="ctr">
              <a:spcAft>
                <a:spcPts val="1200"/>
              </a:spcAft>
              <a:buFont typeface="Arial" panose="020B0604020202020204" pitchFamily="34" charset="0"/>
              <a:buNone/>
            </a:pPr>
            <a:r>
              <a:rPr lang="en-US" sz="2400" dirty="0">
                <a:highlight>
                  <a:srgbClr val="FFFF00"/>
                </a:highlight>
                <a:latin typeface="Arial" panose="020B0604020202020204" pitchFamily="34" charset="0"/>
                <a:cs typeface="Arial" panose="020B0604020202020204" pitchFamily="34" charset="0"/>
              </a:rPr>
              <a:t>This tax rate can be adopted automatically by the taxing district.</a:t>
            </a:r>
          </a:p>
          <a:p>
            <a:endParaRPr lang="en-US" sz="2400" dirty="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EBFC9A58-E3C0-6315-4A70-6D69F2E3E6FB}"/>
              </a:ext>
            </a:extLst>
          </p:cNvPr>
          <p:cNvSpPr>
            <a:spLocks noGrp="1"/>
          </p:cNvSpPr>
          <p:nvPr>
            <p:ph type="sldNum" sz="quarter" idx="12"/>
          </p:nvPr>
        </p:nvSpPr>
        <p:spPr/>
        <p:txBody>
          <a:bodyPr/>
          <a:lstStyle/>
          <a:p>
            <a:fld id="{828CF239-CBA3-194A-BC2B-E745ADA57D0D}" type="slidenum">
              <a:rPr lang="en-US" smtClean="0"/>
              <a:t>18</a:t>
            </a:fld>
            <a:endParaRPr lang="en-US"/>
          </a:p>
        </p:txBody>
      </p:sp>
    </p:spTree>
    <p:extLst>
      <p:ext uri="{BB962C8B-B14F-4D97-AF65-F5344CB8AC3E}">
        <p14:creationId xmlns:p14="http://schemas.microsoft.com/office/powerpoint/2010/main" val="3139937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nd Presenter">
            <a:extLst>
              <a:ext uri="{FF2B5EF4-FFF2-40B4-BE49-F238E27FC236}">
                <a16:creationId xmlns:a16="http://schemas.microsoft.com/office/drawing/2014/main" id="{07DABE88-B8DB-2AA9-183A-68F9A0201400}"/>
              </a:ext>
            </a:extLst>
          </p:cNvPr>
          <p:cNvSpPr txBox="1"/>
          <p:nvPr/>
        </p:nvSpPr>
        <p:spPr>
          <a:xfrm>
            <a:off x="762000" y="412013"/>
            <a:ext cx="11061700" cy="630942"/>
          </a:xfrm>
          <a:prstGeom prst="rect">
            <a:avLst/>
          </a:prstGeom>
          <a:solidFill>
            <a:schemeClr val="accent1"/>
          </a:solidFill>
        </p:spPr>
        <p:txBody>
          <a:bodyPr wrap="square" rtlCol="0">
            <a:spAutoFit/>
          </a:bodyPr>
          <a:lstStyle/>
          <a:p>
            <a:pPr algn="ctr"/>
            <a:r>
              <a:rPr lang="en-US" sz="3500" b="1" dirty="0">
                <a:solidFill>
                  <a:schemeClr val="bg1"/>
                </a:solidFill>
                <a:latin typeface="Arial" panose="020B0604020202020204" pitchFamily="34" charset="0"/>
                <a:cs typeface="Arial" panose="020B0604020202020204" pitchFamily="34" charset="0"/>
              </a:rPr>
              <a:t>STEP FOUR: </a:t>
            </a:r>
            <a:r>
              <a:rPr lang="en-US" sz="3500" dirty="0">
                <a:solidFill>
                  <a:schemeClr val="bg1"/>
                </a:solidFill>
                <a:latin typeface="Arial" panose="020B0604020202020204" pitchFamily="34" charset="0"/>
                <a:cs typeface="Arial" panose="020B0604020202020204" pitchFamily="34" charset="0"/>
              </a:rPr>
              <a:t>EDB Meeting to Set the Rates</a:t>
            </a:r>
            <a:endParaRPr lang="en-US" sz="3200" dirty="0">
              <a:solidFill>
                <a:schemeClr val="bg1"/>
              </a:solidFill>
              <a:effectLst/>
              <a:latin typeface="Times New Roman" panose="02020603050405020304" pitchFamily="18" charset="0"/>
              <a:ea typeface="MercuryDisplay-Italic"/>
              <a:cs typeface="Times New Roman" panose="02020603050405020304" pitchFamily="18" charset="0"/>
            </a:endParaRPr>
          </a:p>
        </p:txBody>
      </p:sp>
      <p:sp>
        <p:nvSpPr>
          <p:cNvPr id="3" name="TextBox 2">
            <a:extLst>
              <a:ext uri="{FF2B5EF4-FFF2-40B4-BE49-F238E27FC236}">
                <a16:creationId xmlns:a16="http://schemas.microsoft.com/office/drawing/2014/main" id="{6D1ABD90-1017-A086-6A0E-FC9C26461641}"/>
              </a:ext>
            </a:extLst>
          </p:cNvPr>
          <p:cNvSpPr txBox="1"/>
          <p:nvPr/>
        </p:nvSpPr>
        <p:spPr>
          <a:xfrm>
            <a:off x="993648" y="5987126"/>
            <a:ext cx="5892927" cy="338554"/>
          </a:xfrm>
          <a:prstGeom prst="rect">
            <a:avLst/>
          </a:prstGeom>
          <a:noFill/>
        </p:spPr>
        <p:txBody>
          <a:bodyPr wrap="square" rtlCol="0">
            <a:spAutoFit/>
          </a:bodyPr>
          <a:lstStyle/>
          <a:p>
            <a:r>
              <a:rPr lang="en-US" sz="1600" cap="all" dirty="0">
                <a:solidFill>
                  <a:srgbClr val="1E8AFF"/>
                </a:solidFill>
                <a:latin typeface="Arial" panose="020B0604020202020204" pitchFamily="34" charset="0"/>
                <a:cs typeface="Arial" panose="020B0604020202020204" pitchFamily="34" charset="0"/>
              </a:rPr>
              <a:t>Extension business office</a:t>
            </a:r>
            <a:endParaRPr lang="en-US" sz="1600" b="1" cap="all" dirty="0">
              <a:solidFill>
                <a:srgbClr val="1E8AFF"/>
              </a:solidFill>
              <a:latin typeface="Arial" panose="020B0604020202020204" pitchFamily="34" charset="0"/>
              <a:cs typeface="Arial" panose="020B0604020202020204" pitchFamily="34" charset="0"/>
            </a:endParaRPr>
          </a:p>
        </p:txBody>
      </p:sp>
      <p:sp>
        <p:nvSpPr>
          <p:cNvPr id="2" name="Content Placeholder 12">
            <a:extLst>
              <a:ext uri="{FF2B5EF4-FFF2-40B4-BE49-F238E27FC236}">
                <a16:creationId xmlns:a16="http://schemas.microsoft.com/office/drawing/2014/main" id="{ABC167D9-1868-7B12-0272-E1266113C5B8}"/>
              </a:ext>
            </a:extLst>
          </p:cNvPr>
          <p:cNvSpPr txBox="1">
            <a:spLocks/>
          </p:cNvSpPr>
          <p:nvPr/>
        </p:nvSpPr>
        <p:spPr>
          <a:xfrm>
            <a:off x="993648" y="1415883"/>
            <a:ext cx="10490200" cy="40262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u="sng" dirty="0">
                <a:latin typeface="Arial" panose="020B0604020202020204" pitchFamily="34" charset="0"/>
                <a:cs typeface="Arial" panose="020B0604020202020204" pitchFamily="34" charset="0"/>
              </a:rPr>
              <a:t>RATE ABOVE COMPENSATING (No Greater Than 4% Increase)</a:t>
            </a:r>
          </a:p>
          <a:p>
            <a:pPr marL="0" indent="0">
              <a:spcAft>
                <a:spcPts val="1200"/>
              </a:spcAft>
              <a:buFont typeface="Arial" panose="020B0604020202020204" pitchFamily="34" charset="0"/>
              <a:buNone/>
            </a:pPr>
            <a:r>
              <a:rPr lang="en-US" sz="2400" dirty="0">
                <a:latin typeface="Arial" panose="020B0604020202020204" pitchFamily="34" charset="0"/>
                <a:cs typeface="Arial" panose="020B0604020202020204" pitchFamily="34" charset="0"/>
              </a:rPr>
              <a:t>Defined as a tax rate which will provide no more revenue from real property, exclusive of revenue from new property, than 4% over the amount of revenue produced by the compensating tax rate.  </a:t>
            </a:r>
          </a:p>
          <a:p>
            <a:pPr marL="0" indent="0">
              <a:spcAft>
                <a:spcPts val="1200"/>
              </a:spcAft>
              <a:buFont typeface="Arial" panose="020B0604020202020204" pitchFamily="34" charset="0"/>
              <a:buNone/>
            </a:pPr>
            <a:r>
              <a:rPr lang="en-US" sz="2400" dirty="0">
                <a:latin typeface="Arial" panose="020B0604020202020204" pitchFamily="34" charset="0"/>
                <a:cs typeface="Arial" panose="020B0604020202020204" pitchFamily="34" charset="0"/>
              </a:rPr>
              <a:t>In other words, this rate will produce revenue from the current year's assessment, less the new property assessment, that is 4% greater than the preceding year's revenue.</a:t>
            </a:r>
          </a:p>
          <a:p>
            <a:pPr marL="0" indent="0" algn="ctr">
              <a:spcAft>
                <a:spcPts val="1200"/>
              </a:spcAft>
              <a:buFont typeface="Arial" panose="020B0604020202020204" pitchFamily="34" charset="0"/>
              <a:buNone/>
            </a:pPr>
            <a:r>
              <a:rPr lang="en-US" sz="2400" dirty="0">
                <a:highlight>
                  <a:srgbClr val="FFFF00"/>
                </a:highlight>
                <a:latin typeface="Arial" panose="020B0604020202020204" pitchFamily="34" charset="0"/>
                <a:cs typeface="Arial" panose="020B0604020202020204" pitchFamily="34" charset="0"/>
              </a:rPr>
              <a:t> This tax rate requires a public hearing before it can be put into effect.</a:t>
            </a:r>
          </a:p>
        </p:txBody>
      </p:sp>
      <p:sp>
        <p:nvSpPr>
          <p:cNvPr id="7" name="Slide Number Placeholder 6">
            <a:extLst>
              <a:ext uri="{FF2B5EF4-FFF2-40B4-BE49-F238E27FC236}">
                <a16:creationId xmlns:a16="http://schemas.microsoft.com/office/drawing/2014/main" id="{94D557DA-C544-EE88-1600-7A2CA7D44CBA}"/>
              </a:ext>
            </a:extLst>
          </p:cNvPr>
          <p:cNvSpPr>
            <a:spLocks noGrp="1"/>
          </p:cNvSpPr>
          <p:nvPr>
            <p:ph type="sldNum" sz="quarter" idx="12"/>
          </p:nvPr>
        </p:nvSpPr>
        <p:spPr/>
        <p:txBody>
          <a:bodyPr/>
          <a:lstStyle/>
          <a:p>
            <a:fld id="{828CF239-CBA3-194A-BC2B-E745ADA57D0D}" type="slidenum">
              <a:rPr lang="en-US" smtClean="0"/>
              <a:t>19</a:t>
            </a:fld>
            <a:endParaRPr lang="en-US"/>
          </a:p>
        </p:txBody>
      </p:sp>
    </p:spTree>
    <p:extLst>
      <p:ext uri="{BB962C8B-B14F-4D97-AF65-F5344CB8AC3E}">
        <p14:creationId xmlns:p14="http://schemas.microsoft.com/office/powerpoint/2010/main" val="1651887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nd Presenter">
            <a:extLst>
              <a:ext uri="{FF2B5EF4-FFF2-40B4-BE49-F238E27FC236}">
                <a16:creationId xmlns:a16="http://schemas.microsoft.com/office/drawing/2014/main" id="{992DDE40-0216-63D6-69BB-E02D9E8D6DD9}"/>
              </a:ext>
            </a:extLst>
          </p:cNvPr>
          <p:cNvSpPr txBox="1"/>
          <p:nvPr/>
        </p:nvSpPr>
        <p:spPr>
          <a:xfrm>
            <a:off x="2155833" y="357921"/>
            <a:ext cx="8251952" cy="907941"/>
          </a:xfrm>
          <a:prstGeom prst="rect">
            <a:avLst/>
          </a:prstGeom>
          <a:noFill/>
        </p:spPr>
        <p:txBody>
          <a:bodyPr wrap="square" rtlCol="0">
            <a:spAutoFit/>
          </a:bodyPr>
          <a:lstStyle/>
          <a:p>
            <a:pPr algn="ctr"/>
            <a:r>
              <a:rPr lang="en-US" sz="3500" b="1" dirty="0">
                <a:latin typeface="Arial" panose="020B0604020202020204" pitchFamily="34" charset="0"/>
                <a:cs typeface="Arial" panose="020B0604020202020204" pitchFamily="34" charset="0"/>
              </a:rPr>
              <a:t>TABLE OF CONTENTS</a:t>
            </a:r>
          </a:p>
          <a:p>
            <a:endParaRPr lang="en-US" sz="1800" dirty="0">
              <a:effectLst/>
              <a:latin typeface="Times New Roman" panose="02020603050405020304" pitchFamily="18" charset="0"/>
              <a:ea typeface="MercuryDisplay-Italic"/>
              <a:cs typeface="Times New Roman" panose="02020603050405020304" pitchFamily="18" charset="0"/>
            </a:endParaRPr>
          </a:p>
        </p:txBody>
      </p:sp>
      <p:sp>
        <p:nvSpPr>
          <p:cNvPr id="3" name="Content Placeholder 2">
            <a:extLst>
              <a:ext uri="{FF2B5EF4-FFF2-40B4-BE49-F238E27FC236}">
                <a16:creationId xmlns:a16="http://schemas.microsoft.com/office/drawing/2014/main" id="{0FD7DAD4-6D67-40F6-C4C0-9F3DBFE5C0CB}"/>
              </a:ext>
            </a:extLst>
          </p:cNvPr>
          <p:cNvSpPr txBox="1">
            <a:spLocks/>
          </p:cNvSpPr>
          <p:nvPr/>
        </p:nvSpPr>
        <p:spPr>
          <a:xfrm>
            <a:off x="1835413" y="1581502"/>
            <a:ext cx="8892791" cy="36949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v"/>
            </a:pPr>
            <a:r>
              <a:rPr lang="en-US" sz="2400" dirty="0">
                <a:latin typeface="Arial" panose="020B0604020202020204" pitchFamily="34" charset="0"/>
                <a:cs typeface="Arial" panose="020B0604020202020204" pitchFamily="34" charset="0"/>
              </a:rPr>
              <a:t> General Information</a:t>
            </a:r>
          </a:p>
          <a:p>
            <a:pPr>
              <a:buFont typeface="Wingdings" panose="05000000000000000000" pitchFamily="2" charset="2"/>
              <a:buChar char="v"/>
            </a:pPr>
            <a:r>
              <a:rPr lang="en-US" sz="2400" dirty="0">
                <a:latin typeface="Arial" panose="020B0604020202020204" pitchFamily="34" charset="0"/>
                <a:cs typeface="Arial" panose="020B0604020202020204" pitchFamily="34" charset="0"/>
              </a:rPr>
              <a:t> Step One: Certification Assessment (</a:t>
            </a:r>
            <a:r>
              <a:rPr lang="en-US" sz="2000" i="1" dirty="0">
                <a:solidFill>
                  <a:srgbClr val="FF0000"/>
                </a:solidFill>
                <a:latin typeface="Arial" panose="020B0604020202020204" pitchFamily="34" charset="0"/>
                <a:cs typeface="Arial" panose="020B0604020202020204" pitchFamily="34" charset="0"/>
              </a:rPr>
              <a:t>45-day countdown begins</a:t>
            </a:r>
            <a:r>
              <a:rPr lang="en-US" sz="2400" dirty="0">
                <a:latin typeface="Arial" panose="020B0604020202020204" pitchFamily="34" charset="0"/>
                <a:cs typeface="Arial" panose="020B0604020202020204" pitchFamily="34" charset="0"/>
              </a:rPr>
              <a:t>)</a:t>
            </a:r>
          </a:p>
          <a:p>
            <a:pPr>
              <a:buFont typeface="Wingdings" panose="05000000000000000000" pitchFamily="2" charset="2"/>
              <a:buChar char="v"/>
            </a:pPr>
            <a:r>
              <a:rPr lang="en-US" sz="2400" dirty="0">
                <a:latin typeface="Arial" panose="020B0604020202020204" pitchFamily="34" charset="0"/>
                <a:cs typeface="Arial" panose="020B0604020202020204" pitchFamily="34" charset="0"/>
              </a:rPr>
              <a:t> Step Two: Calculating Rates</a:t>
            </a:r>
          </a:p>
          <a:p>
            <a:pPr>
              <a:buFont typeface="Wingdings" panose="05000000000000000000" pitchFamily="2" charset="2"/>
              <a:buChar char="v"/>
            </a:pPr>
            <a:r>
              <a:rPr lang="en-US" sz="2400" dirty="0">
                <a:latin typeface="Arial" panose="020B0604020202020204" pitchFamily="34" charset="0"/>
                <a:cs typeface="Arial" panose="020B0604020202020204" pitchFamily="34" charset="0"/>
              </a:rPr>
              <a:t> Step Three: Information Verified &amp; Sent to Counties</a:t>
            </a:r>
          </a:p>
          <a:p>
            <a:pPr>
              <a:buFont typeface="Wingdings" panose="05000000000000000000" pitchFamily="2" charset="2"/>
              <a:buChar char="v"/>
            </a:pPr>
            <a:r>
              <a:rPr lang="en-US" sz="2400" dirty="0">
                <a:latin typeface="Arial" panose="020B0604020202020204" pitchFamily="34" charset="0"/>
                <a:cs typeface="Arial" panose="020B0604020202020204" pitchFamily="34" charset="0"/>
              </a:rPr>
              <a:t> Step Four: EDB Meeting to set Tax Rates</a:t>
            </a:r>
          </a:p>
          <a:p>
            <a:pPr>
              <a:buFont typeface="Wingdings" panose="05000000000000000000" pitchFamily="2" charset="2"/>
              <a:buChar char="v"/>
            </a:pPr>
            <a:r>
              <a:rPr lang="en-US" sz="2400" dirty="0">
                <a:latin typeface="Arial" panose="020B0604020202020204" pitchFamily="34" charset="0"/>
                <a:cs typeface="Arial" panose="020B0604020202020204" pitchFamily="34" charset="0"/>
              </a:rPr>
              <a:t> Step Five: Tax Rate Approval Process</a:t>
            </a:r>
          </a:p>
          <a:p>
            <a:pPr>
              <a:buFont typeface="Wingdings" panose="05000000000000000000" pitchFamily="2" charset="2"/>
              <a:buChar char="v"/>
            </a:pPr>
            <a:r>
              <a:rPr lang="en-US" sz="2400" dirty="0">
                <a:latin typeface="Arial" panose="020B0604020202020204" pitchFamily="34" charset="0"/>
                <a:cs typeface="Arial" panose="020B0604020202020204" pitchFamily="34" charset="0"/>
              </a:rPr>
              <a:t> Step Six: Returning Documentation</a:t>
            </a:r>
            <a:endParaRPr lang="en-US" sz="2400" b="1" dirty="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A7388879-FDFF-C326-DDF5-8654A1185760}"/>
              </a:ext>
            </a:extLst>
          </p:cNvPr>
          <p:cNvSpPr txBox="1"/>
          <p:nvPr/>
        </p:nvSpPr>
        <p:spPr>
          <a:xfrm>
            <a:off x="993648" y="5987126"/>
            <a:ext cx="5892927" cy="338554"/>
          </a:xfrm>
          <a:prstGeom prst="rect">
            <a:avLst/>
          </a:prstGeom>
          <a:noFill/>
        </p:spPr>
        <p:txBody>
          <a:bodyPr wrap="square" rtlCol="0">
            <a:spAutoFit/>
          </a:bodyPr>
          <a:lstStyle/>
          <a:p>
            <a:r>
              <a:rPr lang="en-US" sz="1600" cap="all" dirty="0">
                <a:solidFill>
                  <a:srgbClr val="1E8AFF"/>
                </a:solidFill>
                <a:latin typeface="Arial" panose="020B0604020202020204" pitchFamily="34" charset="0"/>
                <a:cs typeface="Arial" panose="020B0604020202020204" pitchFamily="34" charset="0"/>
              </a:rPr>
              <a:t>Extension business office</a:t>
            </a:r>
            <a:endParaRPr lang="en-US" sz="1600" b="1" cap="all" dirty="0">
              <a:solidFill>
                <a:srgbClr val="1E8AFF"/>
              </a:solidFill>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409F05E4-3D9C-6D18-A589-33942C2486C2}"/>
              </a:ext>
            </a:extLst>
          </p:cNvPr>
          <p:cNvSpPr>
            <a:spLocks noGrp="1"/>
          </p:cNvSpPr>
          <p:nvPr>
            <p:ph type="sldNum" sz="quarter" idx="12"/>
          </p:nvPr>
        </p:nvSpPr>
        <p:spPr/>
        <p:txBody>
          <a:bodyPr/>
          <a:lstStyle/>
          <a:p>
            <a:fld id="{828CF239-CBA3-194A-BC2B-E745ADA57D0D}" type="slidenum">
              <a:rPr lang="en-US" smtClean="0"/>
              <a:t>2</a:t>
            </a:fld>
            <a:endParaRPr lang="en-US"/>
          </a:p>
        </p:txBody>
      </p:sp>
    </p:spTree>
    <p:extLst>
      <p:ext uri="{BB962C8B-B14F-4D97-AF65-F5344CB8AC3E}">
        <p14:creationId xmlns:p14="http://schemas.microsoft.com/office/powerpoint/2010/main" val="2537636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nd Presenter">
            <a:extLst>
              <a:ext uri="{FF2B5EF4-FFF2-40B4-BE49-F238E27FC236}">
                <a16:creationId xmlns:a16="http://schemas.microsoft.com/office/drawing/2014/main" id="{07DABE88-B8DB-2AA9-183A-68F9A0201400}"/>
              </a:ext>
            </a:extLst>
          </p:cNvPr>
          <p:cNvSpPr txBox="1"/>
          <p:nvPr/>
        </p:nvSpPr>
        <p:spPr>
          <a:xfrm>
            <a:off x="762000" y="412013"/>
            <a:ext cx="11061700" cy="630942"/>
          </a:xfrm>
          <a:prstGeom prst="rect">
            <a:avLst/>
          </a:prstGeom>
          <a:solidFill>
            <a:schemeClr val="accent1"/>
          </a:solidFill>
        </p:spPr>
        <p:txBody>
          <a:bodyPr wrap="square" rtlCol="0">
            <a:spAutoFit/>
          </a:bodyPr>
          <a:lstStyle/>
          <a:p>
            <a:pPr algn="ctr"/>
            <a:r>
              <a:rPr lang="en-US" sz="3500" b="1" dirty="0">
                <a:solidFill>
                  <a:schemeClr val="bg1"/>
                </a:solidFill>
                <a:latin typeface="Arial" panose="020B0604020202020204" pitchFamily="34" charset="0"/>
                <a:cs typeface="Arial" panose="020B0604020202020204" pitchFamily="34" charset="0"/>
              </a:rPr>
              <a:t>STEP FOUR: </a:t>
            </a:r>
            <a:r>
              <a:rPr lang="en-US" sz="3500" dirty="0">
                <a:solidFill>
                  <a:schemeClr val="bg1"/>
                </a:solidFill>
                <a:latin typeface="Arial" panose="020B0604020202020204" pitchFamily="34" charset="0"/>
                <a:cs typeface="Arial" panose="020B0604020202020204" pitchFamily="34" charset="0"/>
              </a:rPr>
              <a:t>EDB Meeting to Set the Rates</a:t>
            </a:r>
            <a:endParaRPr lang="en-US" sz="3200" dirty="0">
              <a:solidFill>
                <a:schemeClr val="bg1"/>
              </a:solidFill>
              <a:effectLst/>
              <a:latin typeface="Times New Roman" panose="02020603050405020304" pitchFamily="18" charset="0"/>
              <a:ea typeface="MercuryDisplay-Italic"/>
              <a:cs typeface="Times New Roman" panose="02020603050405020304" pitchFamily="18" charset="0"/>
            </a:endParaRPr>
          </a:p>
        </p:txBody>
      </p:sp>
      <p:sp>
        <p:nvSpPr>
          <p:cNvPr id="3" name="TextBox 2">
            <a:extLst>
              <a:ext uri="{FF2B5EF4-FFF2-40B4-BE49-F238E27FC236}">
                <a16:creationId xmlns:a16="http://schemas.microsoft.com/office/drawing/2014/main" id="{6D1ABD90-1017-A086-6A0E-FC9C26461641}"/>
              </a:ext>
            </a:extLst>
          </p:cNvPr>
          <p:cNvSpPr txBox="1"/>
          <p:nvPr/>
        </p:nvSpPr>
        <p:spPr>
          <a:xfrm>
            <a:off x="993648" y="5987126"/>
            <a:ext cx="5892927" cy="338554"/>
          </a:xfrm>
          <a:prstGeom prst="rect">
            <a:avLst/>
          </a:prstGeom>
          <a:noFill/>
        </p:spPr>
        <p:txBody>
          <a:bodyPr wrap="square" rtlCol="0">
            <a:spAutoFit/>
          </a:bodyPr>
          <a:lstStyle/>
          <a:p>
            <a:r>
              <a:rPr lang="en-US" sz="1600" cap="all" dirty="0">
                <a:solidFill>
                  <a:srgbClr val="1E8AFF"/>
                </a:solidFill>
                <a:latin typeface="Arial" panose="020B0604020202020204" pitchFamily="34" charset="0"/>
                <a:cs typeface="Arial" panose="020B0604020202020204" pitchFamily="34" charset="0"/>
              </a:rPr>
              <a:t>Extension business office</a:t>
            </a:r>
            <a:endParaRPr lang="en-US" sz="1600" b="1" cap="all" dirty="0">
              <a:solidFill>
                <a:srgbClr val="1E8AFF"/>
              </a:solidFill>
              <a:latin typeface="Arial" panose="020B0604020202020204" pitchFamily="34" charset="0"/>
              <a:cs typeface="Arial" panose="020B0604020202020204" pitchFamily="34" charset="0"/>
            </a:endParaRPr>
          </a:p>
        </p:txBody>
      </p:sp>
      <p:sp>
        <p:nvSpPr>
          <p:cNvPr id="5" name="Content Placeholder 12">
            <a:extLst>
              <a:ext uri="{FF2B5EF4-FFF2-40B4-BE49-F238E27FC236}">
                <a16:creationId xmlns:a16="http://schemas.microsoft.com/office/drawing/2014/main" id="{D9B1A392-B221-C077-E7A2-88DD7F47E464}"/>
              </a:ext>
            </a:extLst>
          </p:cNvPr>
          <p:cNvSpPr txBox="1">
            <a:spLocks/>
          </p:cNvSpPr>
          <p:nvPr/>
        </p:nvSpPr>
        <p:spPr>
          <a:xfrm>
            <a:off x="762000" y="1415883"/>
            <a:ext cx="10820400" cy="40262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latin typeface="Arial" panose="020B0604020202020204" pitchFamily="34" charset="0"/>
                <a:cs typeface="Arial" panose="020B0604020202020204" pitchFamily="34" charset="0"/>
              </a:rPr>
              <a:t>PUBLIC HEARING </a:t>
            </a:r>
            <a:r>
              <a:rPr lang="en-US" sz="24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per KRS 132.023</a:t>
            </a:r>
            <a:r>
              <a:rPr lang="en-US" sz="2400" dirty="0">
                <a:latin typeface="Arial" panose="020B0604020202020204" pitchFamily="34" charset="0"/>
                <a:cs typeface="Arial" panose="020B0604020202020204" pitchFamily="34" charset="0"/>
              </a:rPr>
              <a:t>)</a:t>
            </a:r>
          </a:p>
          <a:p>
            <a:pPr marL="0" indent="0">
              <a:spcAft>
                <a:spcPts val="1200"/>
              </a:spcAft>
              <a:buFont typeface="Arial" panose="020B0604020202020204" pitchFamily="34" charset="0"/>
              <a:buNone/>
            </a:pPr>
            <a:r>
              <a:rPr lang="en-US" sz="2400" dirty="0">
                <a:latin typeface="Arial" panose="020B0604020202020204" pitchFamily="34" charset="0"/>
                <a:cs typeface="Arial" panose="020B0604020202020204" pitchFamily="34" charset="0"/>
              </a:rPr>
              <a:t>A special purpose governmental entity (SPGE) proposing to levy a tax rate which exceeds the compensating tax rate shall submit the proposed rate as required by KRS 65A.110 and shall hold a public hearing to hear comments from the public regarding the proposed tax rate. </a:t>
            </a:r>
          </a:p>
          <a:p>
            <a:pPr marL="0" indent="0">
              <a:spcAft>
                <a:spcPts val="1200"/>
              </a:spcAft>
              <a:buFont typeface="Arial" panose="020B0604020202020204" pitchFamily="34" charset="0"/>
              <a:buNone/>
            </a:pPr>
            <a:r>
              <a:rPr lang="en-US" sz="2400" dirty="0">
                <a:latin typeface="Arial" panose="020B0604020202020204" pitchFamily="34" charset="0"/>
                <a:cs typeface="Arial" panose="020B0604020202020204" pitchFamily="34" charset="0"/>
              </a:rPr>
              <a:t>The hearing shall be held in the same location where the governing body of the city or county where the largest number of citizens served by the SPGE reside meets and shall be held immediately before a regularly scheduled meeting of that governing body. </a:t>
            </a:r>
            <a:endParaRPr lang="en-US" sz="2400" dirty="0">
              <a:highlight>
                <a:srgbClr val="FFFF00"/>
              </a:highlight>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BC76AA81-9CD7-AC77-F062-C09A93DDCC81}"/>
              </a:ext>
            </a:extLst>
          </p:cNvPr>
          <p:cNvSpPr>
            <a:spLocks noGrp="1"/>
          </p:cNvSpPr>
          <p:nvPr>
            <p:ph type="sldNum" sz="quarter" idx="12"/>
          </p:nvPr>
        </p:nvSpPr>
        <p:spPr/>
        <p:txBody>
          <a:bodyPr/>
          <a:lstStyle/>
          <a:p>
            <a:fld id="{828CF239-CBA3-194A-BC2B-E745ADA57D0D}" type="slidenum">
              <a:rPr lang="en-US" smtClean="0"/>
              <a:t>20</a:t>
            </a:fld>
            <a:endParaRPr lang="en-US"/>
          </a:p>
        </p:txBody>
      </p:sp>
    </p:spTree>
    <p:extLst>
      <p:ext uri="{BB962C8B-B14F-4D97-AF65-F5344CB8AC3E}">
        <p14:creationId xmlns:p14="http://schemas.microsoft.com/office/powerpoint/2010/main" val="41797341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nd Presenter">
            <a:extLst>
              <a:ext uri="{FF2B5EF4-FFF2-40B4-BE49-F238E27FC236}">
                <a16:creationId xmlns:a16="http://schemas.microsoft.com/office/drawing/2014/main" id="{07DABE88-B8DB-2AA9-183A-68F9A0201400}"/>
              </a:ext>
            </a:extLst>
          </p:cNvPr>
          <p:cNvSpPr txBox="1"/>
          <p:nvPr/>
        </p:nvSpPr>
        <p:spPr>
          <a:xfrm>
            <a:off x="762000" y="412013"/>
            <a:ext cx="11061700" cy="630942"/>
          </a:xfrm>
          <a:prstGeom prst="rect">
            <a:avLst/>
          </a:prstGeom>
          <a:solidFill>
            <a:schemeClr val="accent1"/>
          </a:solidFill>
        </p:spPr>
        <p:txBody>
          <a:bodyPr wrap="square" rtlCol="0">
            <a:spAutoFit/>
          </a:bodyPr>
          <a:lstStyle/>
          <a:p>
            <a:pPr algn="ctr"/>
            <a:r>
              <a:rPr lang="en-US" sz="3500" b="1" dirty="0">
                <a:solidFill>
                  <a:schemeClr val="bg1"/>
                </a:solidFill>
                <a:latin typeface="Arial" panose="020B0604020202020204" pitchFamily="34" charset="0"/>
                <a:cs typeface="Arial" panose="020B0604020202020204" pitchFamily="34" charset="0"/>
              </a:rPr>
              <a:t>STEP FOUR: </a:t>
            </a:r>
            <a:r>
              <a:rPr lang="en-US" sz="3500" dirty="0">
                <a:solidFill>
                  <a:schemeClr val="bg1"/>
                </a:solidFill>
                <a:latin typeface="Arial" panose="020B0604020202020204" pitchFamily="34" charset="0"/>
                <a:cs typeface="Arial" panose="020B0604020202020204" pitchFamily="34" charset="0"/>
              </a:rPr>
              <a:t>EDB Meeting to Set the Rates</a:t>
            </a:r>
            <a:endParaRPr lang="en-US" sz="3200" dirty="0">
              <a:solidFill>
                <a:schemeClr val="bg1"/>
              </a:solidFill>
              <a:effectLst/>
              <a:latin typeface="Times New Roman" panose="02020603050405020304" pitchFamily="18" charset="0"/>
              <a:ea typeface="MercuryDisplay-Italic"/>
              <a:cs typeface="Times New Roman" panose="02020603050405020304" pitchFamily="18" charset="0"/>
            </a:endParaRPr>
          </a:p>
        </p:txBody>
      </p:sp>
      <p:sp>
        <p:nvSpPr>
          <p:cNvPr id="3" name="TextBox 2">
            <a:extLst>
              <a:ext uri="{FF2B5EF4-FFF2-40B4-BE49-F238E27FC236}">
                <a16:creationId xmlns:a16="http://schemas.microsoft.com/office/drawing/2014/main" id="{6D1ABD90-1017-A086-6A0E-FC9C26461641}"/>
              </a:ext>
            </a:extLst>
          </p:cNvPr>
          <p:cNvSpPr txBox="1"/>
          <p:nvPr/>
        </p:nvSpPr>
        <p:spPr>
          <a:xfrm>
            <a:off x="993648" y="5987126"/>
            <a:ext cx="5892927" cy="338554"/>
          </a:xfrm>
          <a:prstGeom prst="rect">
            <a:avLst/>
          </a:prstGeom>
          <a:noFill/>
        </p:spPr>
        <p:txBody>
          <a:bodyPr wrap="square" rtlCol="0">
            <a:spAutoFit/>
          </a:bodyPr>
          <a:lstStyle/>
          <a:p>
            <a:r>
              <a:rPr lang="en-US" sz="1600" cap="all" dirty="0">
                <a:solidFill>
                  <a:srgbClr val="1E8AFF"/>
                </a:solidFill>
                <a:latin typeface="Arial" panose="020B0604020202020204" pitchFamily="34" charset="0"/>
                <a:cs typeface="Arial" panose="020B0604020202020204" pitchFamily="34" charset="0"/>
              </a:rPr>
              <a:t>Extension business office</a:t>
            </a:r>
            <a:endParaRPr lang="en-US" sz="1600" b="1" cap="all" dirty="0">
              <a:solidFill>
                <a:srgbClr val="1E8AFF"/>
              </a:solidFill>
              <a:latin typeface="Arial" panose="020B0604020202020204" pitchFamily="34" charset="0"/>
              <a:cs typeface="Arial" panose="020B0604020202020204" pitchFamily="34" charset="0"/>
            </a:endParaRPr>
          </a:p>
        </p:txBody>
      </p:sp>
      <p:sp>
        <p:nvSpPr>
          <p:cNvPr id="2" name="Content Placeholder 12">
            <a:extLst>
              <a:ext uri="{FF2B5EF4-FFF2-40B4-BE49-F238E27FC236}">
                <a16:creationId xmlns:a16="http://schemas.microsoft.com/office/drawing/2014/main" id="{054C7A55-F8F5-A0AF-199B-B5976328DE83}"/>
              </a:ext>
            </a:extLst>
          </p:cNvPr>
          <p:cNvSpPr txBox="1">
            <a:spLocks/>
          </p:cNvSpPr>
          <p:nvPr/>
        </p:nvSpPr>
        <p:spPr>
          <a:xfrm>
            <a:off x="762000" y="1415883"/>
            <a:ext cx="10972800" cy="40262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latin typeface="Arial" panose="020B0604020202020204" pitchFamily="34" charset="0"/>
                <a:cs typeface="Arial" panose="020B0604020202020204" pitchFamily="34" charset="0"/>
              </a:rPr>
              <a:t>PUBLIC HEARING </a:t>
            </a:r>
            <a:r>
              <a:rPr lang="en-US" sz="24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per KRS 132.023</a:t>
            </a:r>
            <a:r>
              <a:rPr lang="en-US" sz="2400" dirty="0">
                <a:latin typeface="Arial" panose="020B0604020202020204" pitchFamily="34" charset="0"/>
                <a:cs typeface="Arial" panose="020B0604020202020204" pitchFamily="34" charset="0"/>
              </a:rPr>
              <a:t>)</a:t>
            </a:r>
          </a:p>
          <a:p>
            <a:pPr>
              <a:spcAft>
                <a:spcPts val="1200"/>
              </a:spcAft>
            </a:pPr>
            <a:r>
              <a:rPr lang="en-US" sz="2400" dirty="0">
                <a:latin typeface="Arial" panose="020B0604020202020204" pitchFamily="34" charset="0"/>
                <a:cs typeface="Arial" panose="020B0604020202020204" pitchFamily="34" charset="0"/>
              </a:rPr>
              <a:t>The SPGE shall </a:t>
            </a:r>
            <a:r>
              <a:rPr lang="en-US" sz="2400" dirty="0">
                <a:solidFill>
                  <a:srgbClr val="FF0000"/>
                </a:solidFill>
                <a:latin typeface="Arial" panose="020B0604020202020204" pitchFamily="34" charset="0"/>
                <a:cs typeface="Arial" panose="020B0604020202020204" pitchFamily="34" charset="0"/>
              </a:rPr>
              <a:t>advertise the hearing for two (2) consecutive weeks, in the newspaper of largest circulation </a:t>
            </a:r>
            <a:r>
              <a:rPr lang="en-US" sz="2400" dirty="0">
                <a:latin typeface="Arial" panose="020B0604020202020204" pitchFamily="34" charset="0"/>
                <a:cs typeface="Arial" panose="020B0604020202020204" pitchFamily="34" charset="0"/>
              </a:rPr>
              <a:t>in the county, a display type advertisement of not less than twelve (12) column inches.</a:t>
            </a:r>
          </a:p>
          <a:p>
            <a:pPr marL="0" indent="0">
              <a:spcAft>
                <a:spcPts val="1200"/>
              </a:spcAft>
              <a:buFont typeface="Arial" panose="020B0604020202020204" pitchFamily="34" charset="0"/>
              <a:buNone/>
            </a:pPr>
            <a:r>
              <a:rPr lang="en-US" sz="2400" i="1"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rPr>
              <a:t>In lieu of the two (2) published notices, a single notice containing the required 	information may be sent by first-class mail to each person owning real property.</a:t>
            </a:r>
          </a:p>
          <a:p>
            <a:pPr>
              <a:spcAft>
                <a:spcPts val="1200"/>
              </a:spcAft>
            </a:pPr>
            <a:r>
              <a:rPr lang="en-US" sz="2400" dirty="0">
                <a:solidFill>
                  <a:srgbClr val="FF0000"/>
                </a:solidFill>
                <a:latin typeface="Arial" panose="020B0604020202020204" pitchFamily="34" charset="0"/>
                <a:cs typeface="Arial" panose="020B0604020202020204" pitchFamily="34" charset="0"/>
              </a:rPr>
              <a:t>The hearing shall be open to the public</a:t>
            </a:r>
            <a:r>
              <a:rPr lang="en-US" sz="2400" dirty="0">
                <a:latin typeface="Arial" panose="020B0604020202020204" pitchFamily="34" charset="0"/>
                <a:cs typeface="Arial" panose="020B0604020202020204" pitchFamily="34" charset="0"/>
              </a:rPr>
              <a:t>. All persons desiring to be heard shall be given an opportunity to present oral testimony. </a:t>
            </a:r>
            <a:endParaRPr lang="en-US" sz="2400" dirty="0">
              <a:highlight>
                <a:srgbClr val="FFFF00"/>
              </a:highlight>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AABB07F6-3C89-98F2-8719-DCC194840801}"/>
              </a:ext>
            </a:extLst>
          </p:cNvPr>
          <p:cNvSpPr>
            <a:spLocks noGrp="1"/>
          </p:cNvSpPr>
          <p:nvPr>
            <p:ph type="sldNum" sz="quarter" idx="12"/>
          </p:nvPr>
        </p:nvSpPr>
        <p:spPr/>
        <p:txBody>
          <a:bodyPr/>
          <a:lstStyle/>
          <a:p>
            <a:fld id="{828CF239-CBA3-194A-BC2B-E745ADA57D0D}" type="slidenum">
              <a:rPr lang="en-US" smtClean="0"/>
              <a:t>21</a:t>
            </a:fld>
            <a:endParaRPr lang="en-US"/>
          </a:p>
        </p:txBody>
      </p:sp>
    </p:spTree>
    <p:extLst>
      <p:ext uri="{BB962C8B-B14F-4D97-AF65-F5344CB8AC3E}">
        <p14:creationId xmlns:p14="http://schemas.microsoft.com/office/powerpoint/2010/main" val="4168533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nd Presenter">
            <a:extLst>
              <a:ext uri="{FF2B5EF4-FFF2-40B4-BE49-F238E27FC236}">
                <a16:creationId xmlns:a16="http://schemas.microsoft.com/office/drawing/2014/main" id="{07DABE88-B8DB-2AA9-183A-68F9A0201400}"/>
              </a:ext>
            </a:extLst>
          </p:cNvPr>
          <p:cNvSpPr txBox="1"/>
          <p:nvPr/>
        </p:nvSpPr>
        <p:spPr>
          <a:xfrm>
            <a:off x="762000" y="412013"/>
            <a:ext cx="11061700" cy="630942"/>
          </a:xfrm>
          <a:prstGeom prst="rect">
            <a:avLst/>
          </a:prstGeom>
          <a:solidFill>
            <a:schemeClr val="accent1"/>
          </a:solidFill>
        </p:spPr>
        <p:txBody>
          <a:bodyPr wrap="square" rtlCol="0">
            <a:spAutoFit/>
          </a:bodyPr>
          <a:lstStyle/>
          <a:p>
            <a:pPr algn="ctr"/>
            <a:r>
              <a:rPr lang="en-US" sz="3500" b="1" dirty="0">
                <a:solidFill>
                  <a:schemeClr val="bg1"/>
                </a:solidFill>
                <a:latin typeface="Arial" panose="020B0604020202020204" pitchFamily="34" charset="0"/>
                <a:cs typeface="Arial" panose="020B0604020202020204" pitchFamily="34" charset="0"/>
              </a:rPr>
              <a:t>STEP FOUR: </a:t>
            </a:r>
            <a:r>
              <a:rPr lang="en-US" sz="3500" dirty="0">
                <a:solidFill>
                  <a:schemeClr val="bg1"/>
                </a:solidFill>
                <a:latin typeface="Arial" panose="020B0604020202020204" pitchFamily="34" charset="0"/>
                <a:cs typeface="Arial" panose="020B0604020202020204" pitchFamily="34" charset="0"/>
              </a:rPr>
              <a:t>EDB Meeting to Set the Rates</a:t>
            </a:r>
            <a:endParaRPr lang="en-US" sz="3500" dirty="0">
              <a:solidFill>
                <a:schemeClr val="bg1"/>
              </a:solidFill>
              <a:effectLst/>
              <a:latin typeface="Arial" panose="020B0604020202020204" pitchFamily="34" charset="0"/>
              <a:ea typeface="MercuryDisplay-Italic"/>
              <a:cs typeface="Arial" panose="020B0604020202020204" pitchFamily="34" charset="0"/>
            </a:endParaRPr>
          </a:p>
        </p:txBody>
      </p:sp>
      <p:sp>
        <p:nvSpPr>
          <p:cNvPr id="3" name="TextBox 2">
            <a:extLst>
              <a:ext uri="{FF2B5EF4-FFF2-40B4-BE49-F238E27FC236}">
                <a16:creationId xmlns:a16="http://schemas.microsoft.com/office/drawing/2014/main" id="{6D1ABD90-1017-A086-6A0E-FC9C26461641}"/>
              </a:ext>
            </a:extLst>
          </p:cNvPr>
          <p:cNvSpPr txBox="1"/>
          <p:nvPr/>
        </p:nvSpPr>
        <p:spPr>
          <a:xfrm>
            <a:off x="993648" y="5987126"/>
            <a:ext cx="5892927" cy="338554"/>
          </a:xfrm>
          <a:prstGeom prst="rect">
            <a:avLst/>
          </a:prstGeom>
          <a:noFill/>
        </p:spPr>
        <p:txBody>
          <a:bodyPr wrap="square" rtlCol="0">
            <a:spAutoFit/>
          </a:bodyPr>
          <a:lstStyle/>
          <a:p>
            <a:r>
              <a:rPr lang="en-US" sz="1600" cap="all" dirty="0">
                <a:solidFill>
                  <a:srgbClr val="1E8AFF"/>
                </a:solidFill>
                <a:latin typeface="Arial" panose="020B0604020202020204" pitchFamily="34" charset="0"/>
                <a:cs typeface="Arial" panose="020B0604020202020204" pitchFamily="34" charset="0"/>
              </a:rPr>
              <a:t>Extension business office</a:t>
            </a:r>
            <a:endParaRPr lang="en-US" sz="1600" b="1" cap="all" dirty="0">
              <a:solidFill>
                <a:srgbClr val="1E8AFF"/>
              </a:solidFill>
              <a:latin typeface="Arial" panose="020B0604020202020204" pitchFamily="34" charset="0"/>
              <a:cs typeface="Arial" panose="020B0604020202020204" pitchFamily="34" charset="0"/>
            </a:endParaRPr>
          </a:p>
        </p:txBody>
      </p:sp>
      <p:sp>
        <p:nvSpPr>
          <p:cNvPr id="5" name="Content Placeholder 12">
            <a:extLst>
              <a:ext uri="{FF2B5EF4-FFF2-40B4-BE49-F238E27FC236}">
                <a16:creationId xmlns:a16="http://schemas.microsoft.com/office/drawing/2014/main" id="{29562EC2-ED36-D25F-C33D-2474141E1EF7}"/>
              </a:ext>
            </a:extLst>
          </p:cNvPr>
          <p:cNvSpPr txBox="1">
            <a:spLocks/>
          </p:cNvSpPr>
          <p:nvPr/>
        </p:nvSpPr>
        <p:spPr>
          <a:xfrm>
            <a:off x="1054100" y="1381495"/>
            <a:ext cx="10083800" cy="37745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u="sng" dirty="0">
                <a:latin typeface="Arial" panose="020B0604020202020204" pitchFamily="34" charset="0"/>
                <a:cs typeface="Arial" panose="020B0604020202020204" pitchFamily="34" charset="0"/>
              </a:rPr>
              <a:t>RATE GREATER THAN 4%</a:t>
            </a:r>
          </a:p>
          <a:p>
            <a:pPr marL="0" indent="0">
              <a:buFont typeface="Arial" panose="020B0604020202020204" pitchFamily="34" charset="0"/>
              <a:buNone/>
            </a:pPr>
            <a:r>
              <a:rPr lang="en-US" sz="2400" dirty="0">
                <a:latin typeface="Arial" panose="020B0604020202020204" pitchFamily="34" charset="0"/>
                <a:cs typeface="Arial" panose="020B0604020202020204" pitchFamily="34" charset="0"/>
              </a:rPr>
              <a:t>A taxing district may levy a rate that will produce more than 4% additional revenue from real property taxed the preceding year.  </a:t>
            </a:r>
          </a:p>
          <a:p>
            <a:pPr marL="0" indent="0">
              <a:buFont typeface="Arial" panose="020B0604020202020204" pitchFamily="34" charset="0"/>
              <a:buNone/>
            </a:pPr>
            <a:endParaRPr lang="en-US" sz="24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2400" dirty="0">
              <a:latin typeface="Arial" panose="020B0604020202020204" pitchFamily="34" charset="0"/>
              <a:cs typeface="Arial" panose="020B0604020202020204" pitchFamily="34" charset="0"/>
            </a:endParaRPr>
          </a:p>
          <a:p>
            <a:pPr marL="0" indent="0" algn="ctr">
              <a:buFont typeface="Arial" panose="020B0604020202020204" pitchFamily="34" charset="0"/>
              <a:buNone/>
            </a:pPr>
            <a:r>
              <a:rPr lang="en-US" sz="2400" i="1" dirty="0">
                <a:highlight>
                  <a:srgbClr val="FFFF00"/>
                </a:highlight>
                <a:latin typeface="Arial" panose="020B0604020202020204" pitchFamily="34" charset="0"/>
                <a:cs typeface="Arial" panose="020B0604020202020204" pitchFamily="34" charset="0"/>
              </a:rPr>
              <a:t>Before</a:t>
            </a:r>
            <a:r>
              <a:rPr lang="en-US" sz="2400" dirty="0">
                <a:highlight>
                  <a:srgbClr val="FFFF00"/>
                </a:highlight>
                <a:latin typeface="Arial" panose="020B0604020202020204" pitchFamily="34" charset="0"/>
                <a:cs typeface="Arial" panose="020B0604020202020204" pitchFamily="34" charset="0"/>
              </a:rPr>
              <a:t> this rate can be set, a public hearing must be held AND the voters can petition that the increase above 4% be put to a recall vote.</a:t>
            </a:r>
          </a:p>
        </p:txBody>
      </p:sp>
      <p:sp>
        <p:nvSpPr>
          <p:cNvPr id="7" name="Slide Number Placeholder 6">
            <a:extLst>
              <a:ext uri="{FF2B5EF4-FFF2-40B4-BE49-F238E27FC236}">
                <a16:creationId xmlns:a16="http://schemas.microsoft.com/office/drawing/2014/main" id="{C19A77AA-E06E-C89B-EF0A-9A21E3D10118}"/>
              </a:ext>
            </a:extLst>
          </p:cNvPr>
          <p:cNvSpPr>
            <a:spLocks noGrp="1"/>
          </p:cNvSpPr>
          <p:nvPr>
            <p:ph type="sldNum" sz="quarter" idx="12"/>
          </p:nvPr>
        </p:nvSpPr>
        <p:spPr/>
        <p:txBody>
          <a:bodyPr/>
          <a:lstStyle/>
          <a:p>
            <a:fld id="{828CF239-CBA3-194A-BC2B-E745ADA57D0D}" type="slidenum">
              <a:rPr lang="en-US" smtClean="0"/>
              <a:t>22</a:t>
            </a:fld>
            <a:endParaRPr lang="en-US"/>
          </a:p>
        </p:txBody>
      </p:sp>
    </p:spTree>
    <p:extLst>
      <p:ext uri="{BB962C8B-B14F-4D97-AF65-F5344CB8AC3E}">
        <p14:creationId xmlns:p14="http://schemas.microsoft.com/office/powerpoint/2010/main" val="3953706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nd Presenter">
            <a:extLst>
              <a:ext uri="{FF2B5EF4-FFF2-40B4-BE49-F238E27FC236}">
                <a16:creationId xmlns:a16="http://schemas.microsoft.com/office/drawing/2014/main" id="{07DABE88-B8DB-2AA9-183A-68F9A0201400}"/>
              </a:ext>
            </a:extLst>
          </p:cNvPr>
          <p:cNvSpPr txBox="1"/>
          <p:nvPr/>
        </p:nvSpPr>
        <p:spPr>
          <a:xfrm>
            <a:off x="762000" y="412013"/>
            <a:ext cx="11061700" cy="630942"/>
          </a:xfrm>
          <a:prstGeom prst="rect">
            <a:avLst/>
          </a:prstGeom>
          <a:solidFill>
            <a:schemeClr val="accent1"/>
          </a:solidFill>
        </p:spPr>
        <p:txBody>
          <a:bodyPr wrap="square" rtlCol="0">
            <a:spAutoFit/>
          </a:bodyPr>
          <a:lstStyle/>
          <a:p>
            <a:pPr algn="ctr"/>
            <a:r>
              <a:rPr lang="en-US" sz="3500" b="1" dirty="0">
                <a:solidFill>
                  <a:schemeClr val="bg1"/>
                </a:solidFill>
                <a:latin typeface="Arial" panose="020B0604020202020204" pitchFamily="34" charset="0"/>
                <a:cs typeface="Arial" panose="020B0604020202020204" pitchFamily="34" charset="0"/>
              </a:rPr>
              <a:t>STEP FOUR: </a:t>
            </a:r>
            <a:r>
              <a:rPr lang="en-US" sz="3500" dirty="0">
                <a:solidFill>
                  <a:schemeClr val="bg1"/>
                </a:solidFill>
                <a:latin typeface="Arial" panose="020B0604020202020204" pitchFamily="34" charset="0"/>
                <a:cs typeface="Arial" panose="020B0604020202020204" pitchFamily="34" charset="0"/>
              </a:rPr>
              <a:t>EDB Meeting to Set the Rates</a:t>
            </a:r>
            <a:endParaRPr lang="en-US" sz="3500" dirty="0">
              <a:solidFill>
                <a:schemeClr val="bg1"/>
              </a:solidFill>
              <a:effectLst/>
              <a:latin typeface="Arial" panose="020B0604020202020204" pitchFamily="34" charset="0"/>
              <a:ea typeface="MercuryDisplay-Italic"/>
              <a:cs typeface="Arial" panose="020B0604020202020204" pitchFamily="34" charset="0"/>
            </a:endParaRPr>
          </a:p>
        </p:txBody>
      </p:sp>
      <p:sp>
        <p:nvSpPr>
          <p:cNvPr id="3" name="TextBox 2">
            <a:extLst>
              <a:ext uri="{FF2B5EF4-FFF2-40B4-BE49-F238E27FC236}">
                <a16:creationId xmlns:a16="http://schemas.microsoft.com/office/drawing/2014/main" id="{6D1ABD90-1017-A086-6A0E-FC9C26461641}"/>
              </a:ext>
            </a:extLst>
          </p:cNvPr>
          <p:cNvSpPr txBox="1"/>
          <p:nvPr/>
        </p:nvSpPr>
        <p:spPr>
          <a:xfrm>
            <a:off x="993648" y="5987126"/>
            <a:ext cx="5892927" cy="338554"/>
          </a:xfrm>
          <a:prstGeom prst="rect">
            <a:avLst/>
          </a:prstGeom>
          <a:noFill/>
        </p:spPr>
        <p:txBody>
          <a:bodyPr wrap="square" rtlCol="0">
            <a:spAutoFit/>
          </a:bodyPr>
          <a:lstStyle/>
          <a:p>
            <a:r>
              <a:rPr lang="en-US" sz="1600" cap="all" dirty="0">
                <a:solidFill>
                  <a:srgbClr val="1E8AFF"/>
                </a:solidFill>
                <a:latin typeface="Arial" panose="020B0604020202020204" pitchFamily="34" charset="0"/>
                <a:cs typeface="Arial" panose="020B0604020202020204" pitchFamily="34" charset="0"/>
              </a:rPr>
              <a:t>Extension business office</a:t>
            </a:r>
            <a:endParaRPr lang="en-US" sz="1600" b="1" cap="all" dirty="0">
              <a:solidFill>
                <a:srgbClr val="1E8AFF"/>
              </a:solidFill>
              <a:latin typeface="Arial" panose="020B0604020202020204" pitchFamily="34" charset="0"/>
              <a:cs typeface="Arial" panose="020B0604020202020204" pitchFamily="34" charset="0"/>
            </a:endParaRPr>
          </a:p>
        </p:txBody>
      </p:sp>
      <p:sp>
        <p:nvSpPr>
          <p:cNvPr id="2" name="Content Placeholder 12">
            <a:extLst>
              <a:ext uri="{FF2B5EF4-FFF2-40B4-BE49-F238E27FC236}">
                <a16:creationId xmlns:a16="http://schemas.microsoft.com/office/drawing/2014/main" id="{5E26B09F-847A-DD7E-0E33-7EF983D7E248}"/>
              </a:ext>
            </a:extLst>
          </p:cNvPr>
          <p:cNvSpPr txBox="1">
            <a:spLocks/>
          </p:cNvSpPr>
          <p:nvPr/>
        </p:nvSpPr>
        <p:spPr>
          <a:xfrm>
            <a:off x="1104900" y="1340195"/>
            <a:ext cx="10375900" cy="40262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latin typeface="Arial" panose="020B0604020202020204" pitchFamily="34" charset="0"/>
                <a:cs typeface="Arial" panose="020B0604020202020204" pitchFamily="34" charset="0"/>
              </a:rPr>
              <a:t>PUBLIC HEARING AND SUBJECT TO RECALL </a:t>
            </a:r>
            <a:r>
              <a:rPr lang="en-US" sz="24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per KRS 132.023</a:t>
            </a:r>
            <a:r>
              <a:rPr lang="en-US" sz="2400" dirty="0">
                <a:latin typeface="Arial" panose="020B0604020202020204" pitchFamily="34" charset="0"/>
                <a:cs typeface="Arial" panose="020B0604020202020204" pitchFamily="34" charset="0"/>
              </a:rPr>
              <a:t>)</a:t>
            </a:r>
          </a:p>
          <a:p>
            <a:pPr marL="0" indent="0">
              <a:spcAft>
                <a:spcPts val="1200"/>
              </a:spcAft>
              <a:buFont typeface="Arial" panose="020B0604020202020204" pitchFamily="34" charset="0"/>
              <a:buNone/>
            </a:pPr>
            <a:r>
              <a:rPr lang="en-US" sz="2400" dirty="0">
                <a:latin typeface="Arial" panose="020B0604020202020204" pitchFamily="34" charset="0"/>
                <a:cs typeface="Arial" panose="020B0604020202020204" pitchFamily="34" charset="0"/>
              </a:rPr>
              <a:t>That portion of a tax rate levied by an action of a SPGE which will produce revenue from real property, exclusive of revenue from new property, </a:t>
            </a:r>
            <a:r>
              <a:rPr lang="en-US" sz="2400" dirty="0">
                <a:solidFill>
                  <a:srgbClr val="FF0000"/>
                </a:solidFill>
                <a:latin typeface="Arial" panose="020B0604020202020204" pitchFamily="34" charset="0"/>
                <a:cs typeface="Arial" panose="020B0604020202020204" pitchFamily="34" charset="0"/>
              </a:rPr>
              <a:t>more than four percent (4%) over the amount of revenue produced by the compensating tax rate shall be subject to a recall vote or reconsideration </a:t>
            </a:r>
            <a:r>
              <a:rPr lang="en-US" sz="2400" dirty="0">
                <a:latin typeface="Arial" panose="020B0604020202020204" pitchFamily="34" charset="0"/>
                <a:cs typeface="Arial" panose="020B0604020202020204" pitchFamily="34" charset="0"/>
              </a:rPr>
              <a:t>by the SPGE as provided for in KRS 132.017.</a:t>
            </a:r>
          </a:p>
        </p:txBody>
      </p:sp>
      <p:sp>
        <p:nvSpPr>
          <p:cNvPr id="7" name="Slide Number Placeholder 6">
            <a:extLst>
              <a:ext uri="{FF2B5EF4-FFF2-40B4-BE49-F238E27FC236}">
                <a16:creationId xmlns:a16="http://schemas.microsoft.com/office/drawing/2014/main" id="{4E56AF56-317C-E91D-C81D-A588DCE8CC4A}"/>
              </a:ext>
            </a:extLst>
          </p:cNvPr>
          <p:cNvSpPr>
            <a:spLocks noGrp="1"/>
          </p:cNvSpPr>
          <p:nvPr>
            <p:ph type="sldNum" sz="quarter" idx="12"/>
          </p:nvPr>
        </p:nvSpPr>
        <p:spPr/>
        <p:txBody>
          <a:bodyPr/>
          <a:lstStyle/>
          <a:p>
            <a:fld id="{828CF239-CBA3-194A-BC2B-E745ADA57D0D}" type="slidenum">
              <a:rPr lang="en-US" smtClean="0"/>
              <a:t>23</a:t>
            </a:fld>
            <a:endParaRPr lang="en-US"/>
          </a:p>
        </p:txBody>
      </p:sp>
    </p:spTree>
    <p:extLst>
      <p:ext uri="{BB962C8B-B14F-4D97-AF65-F5344CB8AC3E}">
        <p14:creationId xmlns:p14="http://schemas.microsoft.com/office/powerpoint/2010/main" val="931894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nd Presenter">
            <a:extLst>
              <a:ext uri="{FF2B5EF4-FFF2-40B4-BE49-F238E27FC236}">
                <a16:creationId xmlns:a16="http://schemas.microsoft.com/office/drawing/2014/main" id="{07DABE88-B8DB-2AA9-183A-68F9A0201400}"/>
              </a:ext>
            </a:extLst>
          </p:cNvPr>
          <p:cNvSpPr txBox="1"/>
          <p:nvPr/>
        </p:nvSpPr>
        <p:spPr>
          <a:xfrm>
            <a:off x="762000" y="412013"/>
            <a:ext cx="11061700" cy="630942"/>
          </a:xfrm>
          <a:prstGeom prst="rect">
            <a:avLst/>
          </a:prstGeom>
          <a:solidFill>
            <a:schemeClr val="accent1"/>
          </a:solidFill>
        </p:spPr>
        <p:txBody>
          <a:bodyPr wrap="square" rtlCol="0">
            <a:spAutoFit/>
          </a:bodyPr>
          <a:lstStyle/>
          <a:p>
            <a:pPr algn="ctr"/>
            <a:r>
              <a:rPr lang="en-US" sz="3500" b="1" dirty="0">
                <a:solidFill>
                  <a:schemeClr val="bg1"/>
                </a:solidFill>
                <a:latin typeface="Arial" panose="020B0604020202020204" pitchFamily="34" charset="0"/>
                <a:cs typeface="Arial" panose="020B0604020202020204" pitchFamily="34" charset="0"/>
              </a:rPr>
              <a:t>STEP FIVE: </a:t>
            </a:r>
            <a:r>
              <a:rPr lang="en-US" sz="2800" dirty="0">
                <a:solidFill>
                  <a:schemeClr val="bg1"/>
                </a:solidFill>
                <a:latin typeface="Arial" panose="020B0604020202020204" pitchFamily="34" charset="0"/>
                <a:cs typeface="Arial" panose="020B0604020202020204" pitchFamily="34" charset="0"/>
              </a:rPr>
              <a:t>Tax Rate Approval Process – Proper Notification</a:t>
            </a:r>
            <a:endParaRPr lang="en-US" sz="2800" dirty="0">
              <a:solidFill>
                <a:schemeClr val="bg1"/>
              </a:solidFill>
              <a:effectLst/>
              <a:latin typeface="Arial" panose="020B0604020202020204" pitchFamily="34" charset="0"/>
              <a:ea typeface="MercuryDisplay-Italic"/>
              <a:cs typeface="Arial" panose="020B0604020202020204" pitchFamily="34" charset="0"/>
            </a:endParaRPr>
          </a:p>
        </p:txBody>
      </p:sp>
      <p:sp>
        <p:nvSpPr>
          <p:cNvPr id="3" name="TextBox 2">
            <a:extLst>
              <a:ext uri="{FF2B5EF4-FFF2-40B4-BE49-F238E27FC236}">
                <a16:creationId xmlns:a16="http://schemas.microsoft.com/office/drawing/2014/main" id="{6D1ABD90-1017-A086-6A0E-FC9C26461641}"/>
              </a:ext>
            </a:extLst>
          </p:cNvPr>
          <p:cNvSpPr txBox="1"/>
          <p:nvPr/>
        </p:nvSpPr>
        <p:spPr>
          <a:xfrm>
            <a:off x="993648" y="5987126"/>
            <a:ext cx="5892927" cy="338554"/>
          </a:xfrm>
          <a:prstGeom prst="rect">
            <a:avLst/>
          </a:prstGeom>
          <a:noFill/>
        </p:spPr>
        <p:txBody>
          <a:bodyPr wrap="square" rtlCol="0">
            <a:spAutoFit/>
          </a:bodyPr>
          <a:lstStyle/>
          <a:p>
            <a:r>
              <a:rPr lang="en-US" sz="1600" cap="all" dirty="0">
                <a:solidFill>
                  <a:srgbClr val="1E8AFF"/>
                </a:solidFill>
                <a:latin typeface="Arial" panose="020B0604020202020204" pitchFamily="34" charset="0"/>
                <a:cs typeface="Arial" panose="020B0604020202020204" pitchFamily="34" charset="0"/>
              </a:rPr>
              <a:t>Extension business office</a:t>
            </a:r>
            <a:endParaRPr lang="en-US" sz="1600" b="1" cap="all" dirty="0">
              <a:solidFill>
                <a:srgbClr val="1E8AFF"/>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55DF8C07-288D-512A-AEA7-735884197F16}"/>
              </a:ext>
            </a:extLst>
          </p:cNvPr>
          <p:cNvSpPr txBox="1">
            <a:spLocks/>
          </p:cNvSpPr>
          <p:nvPr/>
        </p:nvSpPr>
        <p:spPr>
          <a:xfrm>
            <a:off x="806450" y="1281825"/>
            <a:ext cx="10972800" cy="35085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latin typeface="Arial" panose="020B0604020202020204" pitchFamily="34" charset="0"/>
                <a:cs typeface="Arial" panose="020B0604020202020204" pitchFamily="34" charset="0"/>
              </a:rPr>
              <a:t>Compensating Rate</a:t>
            </a:r>
          </a:p>
          <a:p>
            <a:pPr marL="0" indent="0" algn="ctr">
              <a:buFont typeface="Arial" panose="020B0604020202020204" pitchFamily="34" charset="0"/>
              <a:buNone/>
            </a:pPr>
            <a:endParaRPr lang="en-US" sz="24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2400" i="1" dirty="0">
                <a:latin typeface="Arial" panose="020B0604020202020204" pitchFamily="34" charset="0"/>
                <a:cs typeface="Arial" panose="020B0604020202020204" pitchFamily="34" charset="0"/>
              </a:rPr>
              <a:t>If adopted by the EDB . . .</a:t>
            </a:r>
          </a:p>
          <a:p>
            <a:pPr marL="514350" indent="-514350">
              <a:buFont typeface="+mj-lt"/>
              <a:buAutoNum type="arabicPeriod"/>
            </a:pPr>
            <a:r>
              <a:rPr lang="en-US" sz="2400" dirty="0">
                <a:latin typeface="Arial" panose="020B0604020202020204" pitchFamily="34" charset="0"/>
                <a:cs typeface="Arial" panose="020B0604020202020204" pitchFamily="34" charset="0"/>
              </a:rPr>
              <a:t>Present a copy of the Tax Rates to the Fiscal Court.</a:t>
            </a:r>
          </a:p>
          <a:p>
            <a:pPr marL="514350" indent="-514350">
              <a:buFont typeface="+mj-lt"/>
              <a:buAutoNum type="arabicPeriod"/>
            </a:pPr>
            <a:r>
              <a:rPr lang="en-US" sz="2400" dirty="0">
                <a:latin typeface="Arial" panose="020B0604020202020204" pitchFamily="34" charset="0"/>
                <a:cs typeface="Arial" panose="020B0604020202020204" pitchFamily="34" charset="0"/>
              </a:rPr>
              <a:t>Complete required documentation &amp; return to appropriate recipient(s).</a:t>
            </a:r>
            <a:endParaRPr lang="en-US" sz="2400" i="1" dirty="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58F17B14-FEA4-CF5C-8350-93456CDAF29B}"/>
              </a:ext>
            </a:extLst>
          </p:cNvPr>
          <p:cNvSpPr>
            <a:spLocks noGrp="1"/>
          </p:cNvSpPr>
          <p:nvPr>
            <p:ph type="sldNum" sz="quarter" idx="12"/>
          </p:nvPr>
        </p:nvSpPr>
        <p:spPr/>
        <p:txBody>
          <a:bodyPr/>
          <a:lstStyle/>
          <a:p>
            <a:fld id="{828CF239-CBA3-194A-BC2B-E745ADA57D0D}" type="slidenum">
              <a:rPr lang="en-US" smtClean="0"/>
              <a:t>24</a:t>
            </a:fld>
            <a:endParaRPr lang="en-US"/>
          </a:p>
        </p:txBody>
      </p:sp>
    </p:spTree>
    <p:extLst>
      <p:ext uri="{BB962C8B-B14F-4D97-AF65-F5344CB8AC3E}">
        <p14:creationId xmlns:p14="http://schemas.microsoft.com/office/powerpoint/2010/main" val="3428752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nd Presenter">
            <a:extLst>
              <a:ext uri="{FF2B5EF4-FFF2-40B4-BE49-F238E27FC236}">
                <a16:creationId xmlns:a16="http://schemas.microsoft.com/office/drawing/2014/main" id="{07DABE88-B8DB-2AA9-183A-68F9A0201400}"/>
              </a:ext>
            </a:extLst>
          </p:cNvPr>
          <p:cNvSpPr txBox="1"/>
          <p:nvPr/>
        </p:nvSpPr>
        <p:spPr>
          <a:xfrm>
            <a:off x="762000" y="412013"/>
            <a:ext cx="11061700" cy="630942"/>
          </a:xfrm>
          <a:prstGeom prst="rect">
            <a:avLst/>
          </a:prstGeom>
          <a:solidFill>
            <a:schemeClr val="accent1"/>
          </a:solidFill>
        </p:spPr>
        <p:txBody>
          <a:bodyPr wrap="square" rtlCol="0">
            <a:spAutoFit/>
          </a:bodyPr>
          <a:lstStyle/>
          <a:p>
            <a:pPr algn="ctr"/>
            <a:r>
              <a:rPr lang="en-US" sz="3500" b="1" dirty="0">
                <a:solidFill>
                  <a:schemeClr val="bg1"/>
                </a:solidFill>
                <a:latin typeface="Arial" panose="020B0604020202020204" pitchFamily="34" charset="0"/>
                <a:cs typeface="Arial" panose="020B0604020202020204" pitchFamily="34" charset="0"/>
              </a:rPr>
              <a:t>STEP FIVE: </a:t>
            </a:r>
            <a:r>
              <a:rPr lang="en-US" sz="2800" dirty="0">
                <a:solidFill>
                  <a:schemeClr val="bg1"/>
                </a:solidFill>
                <a:latin typeface="Arial" panose="020B0604020202020204" pitchFamily="34" charset="0"/>
                <a:cs typeface="Arial" panose="020B0604020202020204" pitchFamily="34" charset="0"/>
              </a:rPr>
              <a:t>Tax Rate Approval Process – Proper Notification</a:t>
            </a:r>
            <a:endParaRPr lang="en-US" sz="2800" dirty="0">
              <a:solidFill>
                <a:schemeClr val="bg1"/>
              </a:solidFill>
              <a:effectLst/>
              <a:latin typeface="Arial" panose="020B0604020202020204" pitchFamily="34" charset="0"/>
              <a:ea typeface="MercuryDisplay-Italic"/>
              <a:cs typeface="Arial" panose="020B0604020202020204" pitchFamily="34" charset="0"/>
            </a:endParaRPr>
          </a:p>
        </p:txBody>
      </p:sp>
      <p:sp>
        <p:nvSpPr>
          <p:cNvPr id="3" name="TextBox 2">
            <a:extLst>
              <a:ext uri="{FF2B5EF4-FFF2-40B4-BE49-F238E27FC236}">
                <a16:creationId xmlns:a16="http://schemas.microsoft.com/office/drawing/2014/main" id="{6D1ABD90-1017-A086-6A0E-FC9C26461641}"/>
              </a:ext>
            </a:extLst>
          </p:cNvPr>
          <p:cNvSpPr txBox="1"/>
          <p:nvPr/>
        </p:nvSpPr>
        <p:spPr>
          <a:xfrm>
            <a:off x="993648" y="5987126"/>
            <a:ext cx="5892927" cy="338554"/>
          </a:xfrm>
          <a:prstGeom prst="rect">
            <a:avLst/>
          </a:prstGeom>
          <a:noFill/>
        </p:spPr>
        <p:txBody>
          <a:bodyPr wrap="square" rtlCol="0">
            <a:spAutoFit/>
          </a:bodyPr>
          <a:lstStyle/>
          <a:p>
            <a:r>
              <a:rPr lang="en-US" sz="1600" cap="all" dirty="0">
                <a:solidFill>
                  <a:srgbClr val="1E8AFF"/>
                </a:solidFill>
                <a:latin typeface="Arial" panose="020B0604020202020204" pitchFamily="34" charset="0"/>
                <a:cs typeface="Arial" panose="020B0604020202020204" pitchFamily="34" charset="0"/>
              </a:rPr>
              <a:t>Extension business office</a:t>
            </a:r>
            <a:endParaRPr lang="en-US" sz="1600" b="1" cap="all" dirty="0">
              <a:solidFill>
                <a:srgbClr val="1E8AFF"/>
              </a:solidFill>
              <a:latin typeface="Arial" panose="020B0604020202020204" pitchFamily="34" charset="0"/>
              <a:cs typeface="Arial" panose="020B0604020202020204" pitchFamily="34" charset="0"/>
            </a:endParaRPr>
          </a:p>
        </p:txBody>
      </p:sp>
      <p:sp>
        <p:nvSpPr>
          <p:cNvPr id="2" name="Content Placeholder 2">
            <a:extLst>
              <a:ext uri="{FF2B5EF4-FFF2-40B4-BE49-F238E27FC236}">
                <a16:creationId xmlns:a16="http://schemas.microsoft.com/office/drawing/2014/main" id="{A0C3F2FD-2B93-ABFC-2C38-DDDB46E4C0F5}"/>
              </a:ext>
            </a:extLst>
          </p:cNvPr>
          <p:cNvSpPr txBox="1">
            <a:spLocks/>
          </p:cNvSpPr>
          <p:nvPr/>
        </p:nvSpPr>
        <p:spPr>
          <a:xfrm>
            <a:off x="676839" y="1144330"/>
            <a:ext cx="11232021" cy="45389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latin typeface="Arial" panose="020B0604020202020204" pitchFamily="34" charset="0"/>
                <a:cs typeface="Arial" panose="020B0604020202020204" pitchFamily="34" charset="0"/>
              </a:rPr>
              <a:t>Above Compensating Rate</a:t>
            </a:r>
          </a:p>
          <a:p>
            <a:pPr marL="0" indent="0" algn="ctr">
              <a:buFont typeface="Arial" panose="020B0604020202020204" pitchFamily="34" charset="0"/>
              <a:buNone/>
            </a:pPr>
            <a:endParaRPr lang="en-US" sz="2400" b="1"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2400" i="1" dirty="0">
                <a:latin typeface="Arial" panose="020B0604020202020204" pitchFamily="34" charset="0"/>
                <a:cs typeface="Arial" panose="020B0604020202020204" pitchFamily="34" charset="0"/>
              </a:rPr>
              <a:t>If proposed by the EDB…</a:t>
            </a:r>
          </a:p>
          <a:p>
            <a:pPr marL="514350" indent="-514350">
              <a:buFont typeface="+mj-lt"/>
              <a:buAutoNum type="arabicPeriod"/>
            </a:pPr>
            <a:r>
              <a:rPr lang="en-US" sz="2400" dirty="0">
                <a:latin typeface="Arial" panose="020B0604020202020204" pitchFamily="34" charset="0"/>
                <a:cs typeface="Arial" panose="020B0604020202020204" pitchFamily="34" charset="0"/>
              </a:rPr>
              <a:t>Make sure proper procedure for Public Hearings/Recall is followed.</a:t>
            </a:r>
          </a:p>
          <a:p>
            <a:pPr marL="514350" indent="-514350">
              <a:buFont typeface="+mj-lt"/>
              <a:buAutoNum type="arabicPeriod"/>
            </a:pPr>
            <a:r>
              <a:rPr lang="en-US" sz="2400" dirty="0">
                <a:latin typeface="Arial" panose="020B0604020202020204" pitchFamily="34" charset="0"/>
                <a:cs typeface="Arial" panose="020B0604020202020204" pitchFamily="34" charset="0"/>
              </a:rPr>
              <a:t>Within seven (7 Days) after the</a:t>
            </a:r>
            <a:r>
              <a:rPr lang="en-US" sz="2400" i="1" dirty="0">
                <a:latin typeface="Arial" panose="020B0604020202020204" pitchFamily="34" charset="0"/>
                <a:cs typeface="Arial" panose="020B0604020202020204" pitchFamily="34" charset="0"/>
              </a:rPr>
              <a:t> Motion to Levy A Tax</a:t>
            </a:r>
            <a:r>
              <a:rPr lang="en-US" sz="2400" dirty="0">
                <a:latin typeface="Arial" panose="020B0604020202020204" pitchFamily="34" charset="0"/>
                <a:cs typeface="Arial" panose="020B0604020202020204" pitchFamily="34" charset="0"/>
              </a:rPr>
              <a:t>, notify IN WRITING the proposed rate to the fiscal court. </a:t>
            </a:r>
            <a:r>
              <a:rPr lang="en-US" sz="20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(Per Senate Bill 5/KRS 65A.110 – Details On Following Slides)</a:t>
            </a:r>
          </a:p>
          <a:p>
            <a:pPr marL="514350" indent="-514350">
              <a:buFont typeface="+mj-lt"/>
              <a:buAutoNum type="arabicPeriod"/>
            </a:pPr>
            <a:r>
              <a:rPr lang="en-US" sz="2400" dirty="0">
                <a:latin typeface="Arial" panose="020B0604020202020204" pitchFamily="34" charset="0"/>
                <a:cs typeface="Arial" panose="020B0604020202020204" pitchFamily="34" charset="0"/>
              </a:rPr>
              <a:t>Fiscal Court will have 30 days from the date of submission to </a:t>
            </a:r>
            <a:r>
              <a:rPr lang="en-US" sz="2400" b="1" dirty="0">
                <a:latin typeface="Arial" panose="020B0604020202020204" pitchFamily="34" charset="0"/>
                <a:cs typeface="Arial" panose="020B0604020202020204" pitchFamily="34" charset="0"/>
              </a:rPr>
              <a:t>Approve/Disapprove/Fail To Act </a:t>
            </a:r>
            <a:r>
              <a:rPr lang="en-US" sz="2400" dirty="0">
                <a:latin typeface="Arial" panose="020B0604020202020204" pitchFamily="34" charset="0"/>
                <a:cs typeface="Arial" panose="020B0604020202020204" pitchFamily="34" charset="0"/>
              </a:rPr>
              <a:t>on the rate.</a:t>
            </a:r>
          </a:p>
          <a:p>
            <a:pPr marL="514350" indent="-514350">
              <a:buFont typeface="+mj-lt"/>
              <a:buAutoNum type="arabicPeriod"/>
            </a:pPr>
            <a:r>
              <a:rPr lang="en-US" sz="2400" dirty="0">
                <a:latin typeface="Arial" panose="020B0604020202020204" pitchFamily="34" charset="0"/>
                <a:cs typeface="Arial" panose="020B0604020202020204" pitchFamily="34" charset="0"/>
              </a:rPr>
              <a:t>Complete required documentation &amp; return to appropriate recipient(s).</a:t>
            </a:r>
            <a:endParaRPr lang="en-US" sz="2400" i="1" dirty="0">
              <a:latin typeface="Arial" panose="020B0604020202020204" pitchFamily="34" charset="0"/>
              <a:cs typeface="Arial" panose="020B0604020202020204" pitchFamily="34" charset="0"/>
            </a:endParaRPr>
          </a:p>
          <a:p>
            <a:pPr marL="514350" indent="-514350">
              <a:buFont typeface="+mj-lt"/>
              <a:buAutoNum type="arabicPeriod"/>
            </a:pPr>
            <a:endParaRPr lang="en-US" sz="2400" dirty="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3A22E335-F5E8-A6FC-5DC3-E2EB0200E944}"/>
              </a:ext>
            </a:extLst>
          </p:cNvPr>
          <p:cNvSpPr>
            <a:spLocks noGrp="1"/>
          </p:cNvSpPr>
          <p:nvPr>
            <p:ph type="sldNum" sz="quarter" idx="12"/>
          </p:nvPr>
        </p:nvSpPr>
        <p:spPr/>
        <p:txBody>
          <a:bodyPr/>
          <a:lstStyle/>
          <a:p>
            <a:fld id="{828CF239-CBA3-194A-BC2B-E745ADA57D0D}" type="slidenum">
              <a:rPr lang="en-US" smtClean="0"/>
              <a:t>25</a:t>
            </a:fld>
            <a:endParaRPr lang="en-US"/>
          </a:p>
        </p:txBody>
      </p:sp>
    </p:spTree>
    <p:extLst>
      <p:ext uri="{BB962C8B-B14F-4D97-AF65-F5344CB8AC3E}">
        <p14:creationId xmlns:p14="http://schemas.microsoft.com/office/powerpoint/2010/main" val="1257171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nd Presenter">
            <a:extLst>
              <a:ext uri="{FF2B5EF4-FFF2-40B4-BE49-F238E27FC236}">
                <a16:creationId xmlns:a16="http://schemas.microsoft.com/office/drawing/2014/main" id="{07DABE88-B8DB-2AA9-183A-68F9A0201400}"/>
              </a:ext>
            </a:extLst>
          </p:cNvPr>
          <p:cNvSpPr txBox="1"/>
          <p:nvPr/>
        </p:nvSpPr>
        <p:spPr>
          <a:xfrm>
            <a:off x="762000" y="412013"/>
            <a:ext cx="11061700" cy="630942"/>
          </a:xfrm>
          <a:prstGeom prst="rect">
            <a:avLst/>
          </a:prstGeom>
          <a:solidFill>
            <a:schemeClr val="accent1"/>
          </a:solidFill>
        </p:spPr>
        <p:txBody>
          <a:bodyPr wrap="square" rtlCol="0">
            <a:spAutoFit/>
          </a:bodyPr>
          <a:lstStyle/>
          <a:p>
            <a:pPr algn="ctr"/>
            <a:r>
              <a:rPr lang="en-US" sz="3500" b="1" dirty="0">
                <a:solidFill>
                  <a:schemeClr val="bg1"/>
                </a:solidFill>
                <a:latin typeface="Arial" panose="020B0604020202020204" pitchFamily="34" charset="0"/>
                <a:cs typeface="Arial" panose="020B0604020202020204" pitchFamily="34" charset="0"/>
              </a:rPr>
              <a:t>STEP FIVE: </a:t>
            </a:r>
            <a:r>
              <a:rPr lang="en-US" sz="2800" dirty="0">
                <a:solidFill>
                  <a:schemeClr val="bg1"/>
                </a:solidFill>
                <a:latin typeface="Arial" panose="020B0604020202020204" pitchFamily="34" charset="0"/>
                <a:cs typeface="Arial" panose="020B0604020202020204" pitchFamily="34" charset="0"/>
              </a:rPr>
              <a:t>Tax Rate Approval Process – Proper Notification</a:t>
            </a:r>
            <a:endParaRPr lang="en-US" sz="2800" dirty="0">
              <a:solidFill>
                <a:schemeClr val="bg1"/>
              </a:solidFill>
              <a:effectLst/>
              <a:latin typeface="Arial" panose="020B0604020202020204" pitchFamily="34" charset="0"/>
              <a:ea typeface="MercuryDisplay-Italic"/>
              <a:cs typeface="Arial" panose="020B0604020202020204" pitchFamily="34" charset="0"/>
            </a:endParaRPr>
          </a:p>
        </p:txBody>
      </p:sp>
      <p:sp>
        <p:nvSpPr>
          <p:cNvPr id="3" name="TextBox 2">
            <a:extLst>
              <a:ext uri="{FF2B5EF4-FFF2-40B4-BE49-F238E27FC236}">
                <a16:creationId xmlns:a16="http://schemas.microsoft.com/office/drawing/2014/main" id="{6D1ABD90-1017-A086-6A0E-FC9C26461641}"/>
              </a:ext>
            </a:extLst>
          </p:cNvPr>
          <p:cNvSpPr txBox="1"/>
          <p:nvPr/>
        </p:nvSpPr>
        <p:spPr>
          <a:xfrm>
            <a:off x="993648" y="5987126"/>
            <a:ext cx="5892927" cy="338554"/>
          </a:xfrm>
          <a:prstGeom prst="rect">
            <a:avLst/>
          </a:prstGeom>
          <a:noFill/>
        </p:spPr>
        <p:txBody>
          <a:bodyPr wrap="square" rtlCol="0">
            <a:spAutoFit/>
          </a:bodyPr>
          <a:lstStyle/>
          <a:p>
            <a:r>
              <a:rPr lang="en-US" sz="1600" cap="all" dirty="0">
                <a:solidFill>
                  <a:srgbClr val="1E8AFF"/>
                </a:solidFill>
                <a:latin typeface="Arial" panose="020B0604020202020204" pitchFamily="34" charset="0"/>
                <a:cs typeface="Arial" panose="020B0604020202020204" pitchFamily="34" charset="0"/>
              </a:rPr>
              <a:t>Extension business office</a:t>
            </a:r>
            <a:endParaRPr lang="en-US" sz="1600" b="1" cap="all" dirty="0">
              <a:solidFill>
                <a:srgbClr val="1E8AFF"/>
              </a:solidFill>
              <a:latin typeface="Arial" panose="020B0604020202020204" pitchFamily="34" charset="0"/>
              <a:cs typeface="Arial" panose="020B0604020202020204" pitchFamily="34" charset="0"/>
            </a:endParaRPr>
          </a:p>
        </p:txBody>
      </p:sp>
      <p:sp>
        <p:nvSpPr>
          <p:cNvPr id="2" name="Content Placeholder 2">
            <a:extLst>
              <a:ext uri="{FF2B5EF4-FFF2-40B4-BE49-F238E27FC236}">
                <a16:creationId xmlns:a16="http://schemas.microsoft.com/office/drawing/2014/main" id="{A0C3F2FD-2B93-ABFC-2C38-DDDB46E4C0F5}"/>
              </a:ext>
            </a:extLst>
          </p:cNvPr>
          <p:cNvSpPr txBox="1">
            <a:spLocks/>
          </p:cNvSpPr>
          <p:nvPr/>
        </p:nvSpPr>
        <p:spPr>
          <a:xfrm>
            <a:off x="832109" y="1159541"/>
            <a:ext cx="10527781" cy="34317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latin typeface="Arial" panose="020B0604020202020204" pitchFamily="34" charset="0"/>
                <a:cs typeface="Arial" panose="020B0604020202020204" pitchFamily="34" charset="0"/>
              </a:rPr>
              <a:t>Above Compensating Rate</a:t>
            </a:r>
          </a:p>
          <a:p>
            <a:pPr marL="0" indent="0" algn="ctr">
              <a:buFont typeface="Arial" panose="020B0604020202020204" pitchFamily="34" charset="0"/>
              <a:buNone/>
            </a:pPr>
            <a:endParaRPr lang="en-US" sz="2400" b="1"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Fee and Tax Rate Approval from local governments changes stemming from SB5 and KRS 65A.110</a:t>
            </a:r>
          </a:p>
          <a:p>
            <a:pPr marL="0" indent="0">
              <a:buNone/>
            </a:pPr>
            <a:endParaRPr lang="en-US" sz="2400" dirty="0">
              <a:latin typeface="Arial" panose="020B0604020202020204" pitchFamily="34" charset="0"/>
              <a:cs typeface="Arial" panose="020B0604020202020204" pitchFamily="34" charset="0"/>
            </a:endParaRPr>
          </a:p>
          <a:p>
            <a:pPr marL="0" indent="0" algn="ctr">
              <a:buNone/>
            </a:pPr>
            <a:r>
              <a:rPr lang="en-US" sz="2000" i="1" dirty="0">
                <a:solidFill>
                  <a:srgbClr val="FF0000"/>
                </a:solidFill>
                <a:latin typeface="Arial" panose="020B0604020202020204" pitchFamily="34" charset="0"/>
                <a:cs typeface="Arial" panose="020B0604020202020204" pitchFamily="34" charset="0"/>
              </a:rPr>
              <a:t>On and after January 1, 2021, local governments have an opportunity to approve or disapprove of SPGE property tax rates and fees.</a:t>
            </a:r>
          </a:p>
          <a:p>
            <a:pPr marL="514350" indent="-514350">
              <a:buFont typeface="+mj-lt"/>
              <a:buAutoNum type="arabicPeriod"/>
            </a:pPr>
            <a:endParaRPr lang="en-US" sz="2400" dirty="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4639A3C2-6A0C-AFB5-2859-9E8F8CEB9854}"/>
              </a:ext>
            </a:extLst>
          </p:cNvPr>
          <p:cNvSpPr>
            <a:spLocks noGrp="1"/>
          </p:cNvSpPr>
          <p:nvPr>
            <p:ph type="sldNum" sz="quarter" idx="12"/>
          </p:nvPr>
        </p:nvSpPr>
        <p:spPr/>
        <p:txBody>
          <a:bodyPr/>
          <a:lstStyle/>
          <a:p>
            <a:fld id="{828CF239-CBA3-194A-BC2B-E745ADA57D0D}" type="slidenum">
              <a:rPr lang="en-US" smtClean="0"/>
              <a:t>26</a:t>
            </a:fld>
            <a:endParaRPr lang="en-US"/>
          </a:p>
        </p:txBody>
      </p:sp>
    </p:spTree>
    <p:extLst>
      <p:ext uri="{BB962C8B-B14F-4D97-AF65-F5344CB8AC3E}">
        <p14:creationId xmlns:p14="http://schemas.microsoft.com/office/powerpoint/2010/main" val="1181508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nd Presenter">
            <a:extLst>
              <a:ext uri="{FF2B5EF4-FFF2-40B4-BE49-F238E27FC236}">
                <a16:creationId xmlns:a16="http://schemas.microsoft.com/office/drawing/2014/main" id="{07DABE88-B8DB-2AA9-183A-68F9A0201400}"/>
              </a:ext>
            </a:extLst>
          </p:cNvPr>
          <p:cNvSpPr txBox="1"/>
          <p:nvPr/>
        </p:nvSpPr>
        <p:spPr>
          <a:xfrm>
            <a:off x="762000" y="412013"/>
            <a:ext cx="11061700" cy="630942"/>
          </a:xfrm>
          <a:prstGeom prst="rect">
            <a:avLst/>
          </a:prstGeom>
          <a:solidFill>
            <a:schemeClr val="accent1"/>
          </a:solidFill>
        </p:spPr>
        <p:txBody>
          <a:bodyPr wrap="square" rtlCol="0">
            <a:spAutoFit/>
          </a:bodyPr>
          <a:lstStyle/>
          <a:p>
            <a:pPr algn="ctr"/>
            <a:r>
              <a:rPr lang="en-US" sz="3500" b="1" dirty="0">
                <a:solidFill>
                  <a:schemeClr val="bg1"/>
                </a:solidFill>
                <a:latin typeface="Arial" panose="020B0604020202020204" pitchFamily="34" charset="0"/>
                <a:cs typeface="Arial" panose="020B0604020202020204" pitchFamily="34" charset="0"/>
              </a:rPr>
              <a:t>STEP FIVE: </a:t>
            </a:r>
            <a:r>
              <a:rPr lang="en-US" sz="2800" dirty="0">
                <a:solidFill>
                  <a:schemeClr val="bg1"/>
                </a:solidFill>
                <a:latin typeface="Arial" panose="020B0604020202020204" pitchFamily="34" charset="0"/>
                <a:cs typeface="Arial" panose="020B0604020202020204" pitchFamily="34" charset="0"/>
              </a:rPr>
              <a:t>Tax Rate Approval Process – Proper Notification</a:t>
            </a:r>
            <a:endParaRPr lang="en-US" sz="2800" dirty="0">
              <a:solidFill>
                <a:schemeClr val="bg1"/>
              </a:solidFill>
              <a:effectLst/>
              <a:latin typeface="Arial" panose="020B0604020202020204" pitchFamily="34" charset="0"/>
              <a:ea typeface="MercuryDisplay-Italic"/>
              <a:cs typeface="Arial" panose="020B0604020202020204" pitchFamily="34" charset="0"/>
            </a:endParaRPr>
          </a:p>
        </p:txBody>
      </p:sp>
      <p:sp>
        <p:nvSpPr>
          <p:cNvPr id="3" name="TextBox 2">
            <a:extLst>
              <a:ext uri="{FF2B5EF4-FFF2-40B4-BE49-F238E27FC236}">
                <a16:creationId xmlns:a16="http://schemas.microsoft.com/office/drawing/2014/main" id="{6D1ABD90-1017-A086-6A0E-FC9C26461641}"/>
              </a:ext>
            </a:extLst>
          </p:cNvPr>
          <p:cNvSpPr txBox="1"/>
          <p:nvPr/>
        </p:nvSpPr>
        <p:spPr>
          <a:xfrm>
            <a:off x="993648" y="5987126"/>
            <a:ext cx="5892927" cy="338554"/>
          </a:xfrm>
          <a:prstGeom prst="rect">
            <a:avLst/>
          </a:prstGeom>
          <a:noFill/>
        </p:spPr>
        <p:txBody>
          <a:bodyPr wrap="square" rtlCol="0">
            <a:spAutoFit/>
          </a:bodyPr>
          <a:lstStyle/>
          <a:p>
            <a:r>
              <a:rPr lang="en-US" sz="1600" cap="all" dirty="0">
                <a:solidFill>
                  <a:srgbClr val="1E8AFF"/>
                </a:solidFill>
                <a:latin typeface="Arial" panose="020B0604020202020204" pitchFamily="34" charset="0"/>
                <a:cs typeface="Arial" panose="020B0604020202020204" pitchFamily="34" charset="0"/>
              </a:rPr>
              <a:t>Extension business office</a:t>
            </a:r>
            <a:endParaRPr lang="en-US" sz="1600" b="1" cap="all" dirty="0">
              <a:solidFill>
                <a:srgbClr val="1E8AFF"/>
              </a:solidFill>
              <a:latin typeface="Arial" panose="020B0604020202020204" pitchFamily="34" charset="0"/>
              <a:cs typeface="Arial" panose="020B0604020202020204" pitchFamily="34" charset="0"/>
            </a:endParaRPr>
          </a:p>
        </p:txBody>
      </p:sp>
      <p:sp>
        <p:nvSpPr>
          <p:cNvPr id="2" name="Content Placeholder 2">
            <a:extLst>
              <a:ext uri="{FF2B5EF4-FFF2-40B4-BE49-F238E27FC236}">
                <a16:creationId xmlns:a16="http://schemas.microsoft.com/office/drawing/2014/main" id="{A0C3F2FD-2B93-ABFC-2C38-DDDB46E4C0F5}"/>
              </a:ext>
            </a:extLst>
          </p:cNvPr>
          <p:cNvSpPr txBox="1">
            <a:spLocks/>
          </p:cNvSpPr>
          <p:nvPr/>
        </p:nvSpPr>
        <p:spPr>
          <a:xfrm>
            <a:off x="832109" y="1159541"/>
            <a:ext cx="10527781" cy="41272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latin typeface="Arial" panose="020B0604020202020204" pitchFamily="34" charset="0"/>
                <a:cs typeface="Arial" panose="020B0604020202020204" pitchFamily="34" charset="0"/>
              </a:rPr>
              <a:t>Above Compensating Rate</a:t>
            </a:r>
          </a:p>
          <a:p>
            <a:pPr marL="0" indent="0" algn="ctr">
              <a:buFont typeface="Arial" panose="020B0604020202020204" pitchFamily="34" charset="0"/>
              <a:buNone/>
            </a:pPr>
            <a:endParaRPr lang="en-US" sz="2400" b="1" dirty="0">
              <a:latin typeface="Arial" panose="020B0604020202020204" pitchFamily="34" charset="0"/>
              <a:cs typeface="Arial" panose="020B0604020202020204" pitchFamily="34" charset="0"/>
            </a:endParaRPr>
          </a:p>
          <a:p>
            <a:pPr marL="0" indent="0">
              <a:spcBef>
                <a:spcPts val="1200"/>
              </a:spcBef>
              <a:spcAft>
                <a:spcPts val="1200"/>
              </a:spcAft>
              <a:buNone/>
            </a:pPr>
            <a:r>
              <a:rPr lang="en-US" sz="2400" dirty="0">
                <a:latin typeface="Arial" panose="020B0604020202020204" pitchFamily="34" charset="0"/>
                <a:cs typeface="Arial" panose="020B0604020202020204" pitchFamily="34" charset="0"/>
              </a:rPr>
              <a:t>When an SPGE intends to raise a property tax rate </a:t>
            </a:r>
            <a:r>
              <a:rPr lang="en-US" sz="2400" i="1" dirty="0">
                <a:latin typeface="Arial" panose="020B0604020202020204" pitchFamily="34" charset="0"/>
                <a:cs typeface="Arial" panose="020B0604020202020204" pitchFamily="34" charset="0"/>
              </a:rPr>
              <a:t>above the compensating tax rate or a tax rate that is being set for the very first time</a:t>
            </a:r>
            <a:r>
              <a:rPr lang="en-US" sz="2400" dirty="0">
                <a:latin typeface="Arial" panose="020B0604020202020204" pitchFamily="34" charset="0"/>
                <a:cs typeface="Arial" panose="020B0604020202020204" pitchFamily="34" charset="0"/>
              </a:rPr>
              <a:t>, the SPGE notifies its local government of jurisdiction of that fact. Per KRS 65.100, a local government has 30 days to:</a:t>
            </a:r>
          </a:p>
          <a:p>
            <a:pPr marL="514350" indent="-514350">
              <a:spcBef>
                <a:spcPts val="0"/>
              </a:spcBef>
              <a:buFont typeface="+mj-lt"/>
              <a:buAutoNum type="arabicPeriod"/>
            </a:pPr>
            <a:r>
              <a:rPr lang="en-US" sz="2400" b="1" dirty="0">
                <a:latin typeface="Arial" panose="020B0604020202020204" pitchFamily="34" charset="0"/>
                <a:cs typeface="Arial" panose="020B0604020202020204" pitchFamily="34" charset="0"/>
              </a:rPr>
              <a:t>Approve the rate as submitted or fail to act on the rate</a:t>
            </a:r>
            <a:r>
              <a:rPr lang="en-US" sz="2400" dirty="0">
                <a:latin typeface="Arial" panose="020B0604020202020204" pitchFamily="34" charset="0"/>
                <a:cs typeface="Arial" panose="020B0604020202020204" pitchFamily="34" charset="0"/>
              </a:rPr>
              <a:t> (in which the rate is then deemed approved by action of law),</a:t>
            </a:r>
          </a:p>
          <a:p>
            <a:pPr marL="514350" indent="-514350">
              <a:spcBef>
                <a:spcPts val="0"/>
              </a:spcBef>
              <a:buFont typeface="+mj-lt"/>
              <a:buAutoNum type="arabicPeriod"/>
            </a:pPr>
            <a:r>
              <a:rPr lang="en-US" sz="2400" b="1" dirty="0">
                <a:latin typeface="Arial" panose="020B0604020202020204" pitchFamily="34" charset="0"/>
                <a:cs typeface="Arial" panose="020B0604020202020204" pitchFamily="34" charset="0"/>
              </a:rPr>
              <a:t>Approve a lesser rate</a:t>
            </a:r>
            <a:r>
              <a:rPr lang="en-US" sz="2400" dirty="0">
                <a:latin typeface="Arial" panose="020B0604020202020204" pitchFamily="34" charset="0"/>
                <a:cs typeface="Arial" panose="020B0604020202020204" pitchFamily="34" charset="0"/>
              </a:rPr>
              <a:t>, or</a:t>
            </a:r>
          </a:p>
          <a:p>
            <a:pPr marL="514350" indent="-514350">
              <a:spcBef>
                <a:spcPts val="0"/>
              </a:spcBef>
              <a:buFont typeface="+mj-lt"/>
              <a:buAutoNum type="arabicPeriod"/>
            </a:pPr>
            <a:r>
              <a:rPr lang="en-US" sz="2400" b="1" dirty="0">
                <a:latin typeface="Arial" panose="020B0604020202020204" pitchFamily="34" charset="0"/>
                <a:cs typeface="Arial" panose="020B0604020202020204" pitchFamily="34" charset="0"/>
              </a:rPr>
              <a:t>Disapprove</a:t>
            </a:r>
            <a:r>
              <a:rPr lang="en-US" sz="2400" dirty="0">
                <a:latin typeface="Arial" panose="020B0604020202020204" pitchFamily="34" charset="0"/>
                <a:cs typeface="Arial" panose="020B0604020202020204" pitchFamily="34" charset="0"/>
              </a:rPr>
              <a:t> the rate in its entirety.</a:t>
            </a:r>
          </a:p>
        </p:txBody>
      </p:sp>
      <p:sp>
        <p:nvSpPr>
          <p:cNvPr id="7" name="Slide Number Placeholder 6">
            <a:extLst>
              <a:ext uri="{FF2B5EF4-FFF2-40B4-BE49-F238E27FC236}">
                <a16:creationId xmlns:a16="http://schemas.microsoft.com/office/drawing/2014/main" id="{5418C3FA-F633-FD4D-FC5D-23118656366C}"/>
              </a:ext>
            </a:extLst>
          </p:cNvPr>
          <p:cNvSpPr>
            <a:spLocks noGrp="1"/>
          </p:cNvSpPr>
          <p:nvPr>
            <p:ph type="sldNum" sz="quarter" idx="12"/>
          </p:nvPr>
        </p:nvSpPr>
        <p:spPr/>
        <p:txBody>
          <a:bodyPr/>
          <a:lstStyle/>
          <a:p>
            <a:fld id="{828CF239-CBA3-194A-BC2B-E745ADA57D0D}" type="slidenum">
              <a:rPr lang="en-US" smtClean="0"/>
              <a:t>27</a:t>
            </a:fld>
            <a:endParaRPr lang="en-US"/>
          </a:p>
        </p:txBody>
      </p:sp>
    </p:spTree>
    <p:extLst>
      <p:ext uri="{BB962C8B-B14F-4D97-AF65-F5344CB8AC3E}">
        <p14:creationId xmlns:p14="http://schemas.microsoft.com/office/powerpoint/2010/main" val="311994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nd Presenter">
            <a:extLst>
              <a:ext uri="{FF2B5EF4-FFF2-40B4-BE49-F238E27FC236}">
                <a16:creationId xmlns:a16="http://schemas.microsoft.com/office/drawing/2014/main" id="{07DABE88-B8DB-2AA9-183A-68F9A0201400}"/>
              </a:ext>
            </a:extLst>
          </p:cNvPr>
          <p:cNvSpPr txBox="1"/>
          <p:nvPr/>
        </p:nvSpPr>
        <p:spPr>
          <a:xfrm>
            <a:off x="762000" y="412013"/>
            <a:ext cx="11061700" cy="630942"/>
          </a:xfrm>
          <a:prstGeom prst="rect">
            <a:avLst/>
          </a:prstGeom>
          <a:solidFill>
            <a:schemeClr val="accent1"/>
          </a:solidFill>
        </p:spPr>
        <p:txBody>
          <a:bodyPr wrap="square" rtlCol="0">
            <a:spAutoFit/>
          </a:bodyPr>
          <a:lstStyle/>
          <a:p>
            <a:pPr algn="ctr"/>
            <a:r>
              <a:rPr lang="en-US" sz="3500" b="1" dirty="0">
                <a:solidFill>
                  <a:schemeClr val="bg1"/>
                </a:solidFill>
                <a:latin typeface="Arial" panose="020B0604020202020204" pitchFamily="34" charset="0"/>
                <a:cs typeface="Arial" panose="020B0604020202020204" pitchFamily="34" charset="0"/>
              </a:rPr>
              <a:t>STEP FIVE: </a:t>
            </a:r>
            <a:r>
              <a:rPr lang="en-US" sz="2800" dirty="0">
                <a:solidFill>
                  <a:schemeClr val="bg1"/>
                </a:solidFill>
                <a:latin typeface="Arial" panose="020B0604020202020204" pitchFamily="34" charset="0"/>
                <a:cs typeface="Arial" panose="020B0604020202020204" pitchFamily="34" charset="0"/>
              </a:rPr>
              <a:t>Tax Rate Approval Process – Proper Notification</a:t>
            </a:r>
            <a:endParaRPr lang="en-US" sz="2800" dirty="0">
              <a:solidFill>
                <a:schemeClr val="bg1"/>
              </a:solidFill>
              <a:effectLst/>
              <a:latin typeface="Arial" panose="020B0604020202020204" pitchFamily="34" charset="0"/>
              <a:ea typeface="MercuryDisplay-Italic"/>
              <a:cs typeface="Arial" panose="020B0604020202020204" pitchFamily="34" charset="0"/>
            </a:endParaRPr>
          </a:p>
        </p:txBody>
      </p:sp>
      <p:sp>
        <p:nvSpPr>
          <p:cNvPr id="3" name="TextBox 2">
            <a:extLst>
              <a:ext uri="{FF2B5EF4-FFF2-40B4-BE49-F238E27FC236}">
                <a16:creationId xmlns:a16="http://schemas.microsoft.com/office/drawing/2014/main" id="{6D1ABD90-1017-A086-6A0E-FC9C26461641}"/>
              </a:ext>
            </a:extLst>
          </p:cNvPr>
          <p:cNvSpPr txBox="1"/>
          <p:nvPr/>
        </p:nvSpPr>
        <p:spPr>
          <a:xfrm>
            <a:off x="993648" y="5987126"/>
            <a:ext cx="5892927" cy="338554"/>
          </a:xfrm>
          <a:prstGeom prst="rect">
            <a:avLst/>
          </a:prstGeom>
          <a:noFill/>
        </p:spPr>
        <p:txBody>
          <a:bodyPr wrap="square" rtlCol="0">
            <a:spAutoFit/>
          </a:bodyPr>
          <a:lstStyle/>
          <a:p>
            <a:r>
              <a:rPr lang="en-US" sz="1600" cap="all" dirty="0">
                <a:solidFill>
                  <a:srgbClr val="1E8AFF"/>
                </a:solidFill>
                <a:latin typeface="Arial" panose="020B0604020202020204" pitchFamily="34" charset="0"/>
                <a:cs typeface="Arial" panose="020B0604020202020204" pitchFamily="34" charset="0"/>
              </a:rPr>
              <a:t>Extension business office</a:t>
            </a:r>
            <a:endParaRPr lang="en-US" sz="1600" b="1" cap="all" dirty="0">
              <a:solidFill>
                <a:srgbClr val="1E8AFF"/>
              </a:solidFill>
              <a:latin typeface="Arial" panose="020B0604020202020204" pitchFamily="34" charset="0"/>
              <a:cs typeface="Arial" panose="020B0604020202020204" pitchFamily="34" charset="0"/>
            </a:endParaRPr>
          </a:p>
        </p:txBody>
      </p:sp>
      <p:sp>
        <p:nvSpPr>
          <p:cNvPr id="2" name="Content Placeholder 2">
            <a:extLst>
              <a:ext uri="{FF2B5EF4-FFF2-40B4-BE49-F238E27FC236}">
                <a16:creationId xmlns:a16="http://schemas.microsoft.com/office/drawing/2014/main" id="{A0C3F2FD-2B93-ABFC-2C38-DDDB46E4C0F5}"/>
              </a:ext>
            </a:extLst>
          </p:cNvPr>
          <p:cNvSpPr txBox="1">
            <a:spLocks/>
          </p:cNvSpPr>
          <p:nvPr/>
        </p:nvSpPr>
        <p:spPr>
          <a:xfrm>
            <a:off x="1200279" y="1102391"/>
            <a:ext cx="10185141" cy="41272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a:latin typeface="Arial" panose="020B0604020202020204" pitchFamily="34" charset="0"/>
                <a:cs typeface="Arial" panose="020B0604020202020204" pitchFamily="34" charset="0"/>
              </a:rPr>
              <a:t>Property Tax Calendar</a:t>
            </a:r>
          </a:p>
          <a:p>
            <a:pPr marL="0" indent="0" algn="ctr">
              <a:buFont typeface="Arial" panose="020B0604020202020204" pitchFamily="34" charset="0"/>
              <a:buNone/>
            </a:pPr>
            <a:endParaRPr lang="en-US" sz="2400" b="1" dirty="0">
              <a:latin typeface="Arial" panose="020B0604020202020204" pitchFamily="34" charset="0"/>
              <a:cs typeface="Arial" panose="020B0604020202020204" pitchFamily="34" charset="0"/>
            </a:endParaRPr>
          </a:p>
          <a:p>
            <a:pPr marL="0" indent="0" algn="ctr">
              <a:buNone/>
            </a:pPr>
            <a:r>
              <a:rPr lang="en-US" b="1" dirty="0">
                <a:solidFill>
                  <a:srgbClr val="FF0000"/>
                </a:solidFill>
                <a:latin typeface="Arial" panose="020B0604020202020204" pitchFamily="34" charset="0"/>
                <a:cs typeface="Arial" panose="020B0604020202020204" pitchFamily="34" charset="0"/>
              </a:rPr>
              <a:t>RATE REQUIRED WITHIN 45 DAYS OF CERTIFICATION</a:t>
            </a:r>
          </a:p>
          <a:p>
            <a:pPr marL="0" indent="0">
              <a:lnSpc>
                <a:spcPct val="100000"/>
              </a:lnSpc>
              <a:buNone/>
            </a:pPr>
            <a:r>
              <a:rPr lang="en-US" sz="2400" dirty="0">
                <a:latin typeface="Arial" panose="020B0604020202020204" pitchFamily="34" charset="0"/>
                <a:cs typeface="Arial" panose="020B0604020202020204" pitchFamily="34" charset="0"/>
              </a:rPr>
              <a:t>A district setting a tax rate that is not subject to recall vote shall establish a final tax rate within forty-five (45) days of Department of Revenue Certification of Assessment (KRS 132.017). </a:t>
            </a:r>
          </a:p>
          <a:p>
            <a:pPr marL="0" indent="0">
              <a:lnSpc>
                <a:spcPct val="100000"/>
              </a:lnSpc>
              <a:buNone/>
            </a:pPr>
            <a:endParaRPr lang="en-US" sz="24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Any district failing to meet the deadline shall be required to use the compensating tax rate for that year’s property tax bills (KRS 132. 0225).</a:t>
            </a:r>
          </a:p>
        </p:txBody>
      </p:sp>
      <p:sp>
        <p:nvSpPr>
          <p:cNvPr id="7" name="Slide Number Placeholder 6">
            <a:extLst>
              <a:ext uri="{FF2B5EF4-FFF2-40B4-BE49-F238E27FC236}">
                <a16:creationId xmlns:a16="http://schemas.microsoft.com/office/drawing/2014/main" id="{CAAA3AEA-F14B-FD3E-20F5-9743BCE7B9AC}"/>
              </a:ext>
            </a:extLst>
          </p:cNvPr>
          <p:cNvSpPr>
            <a:spLocks noGrp="1"/>
          </p:cNvSpPr>
          <p:nvPr>
            <p:ph type="sldNum" sz="quarter" idx="12"/>
          </p:nvPr>
        </p:nvSpPr>
        <p:spPr/>
        <p:txBody>
          <a:bodyPr/>
          <a:lstStyle/>
          <a:p>
            <a:fld id="{828CF239-CBA3-194A-BC2B-E745ADA57D0D}" type="slidenum">
              <a:rPr lang="en-US" smtClean="0"/>
              <a:t>28</a:t>
            </a:fld>
            <a:endParaRPr lang="en-US"/>
          </a:p>
        </p:txBody>
      </p:sp>
    </p:spTree>
    <p:extLst>
      <p:ext uri="{BB962C8B-B14F-4D97-AF65-F5344CB8AC3E}">
        <p14:creationId xmlns:p14="http://schemas.microsoft.com/office/powerpoint/2010/main" val="462551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nd Presenter">
            <a:extLst>
              <a:ext uri="{FF2B5EF4-FFF2-40B4-BE49-F238E27FC236}">
                <a16:creationId xmlns:a16="http://schemas.microsoft.com/office/drawing/2014/main" id="{07DABE88-B8DB-2AA9-183A-68F9A0201400}"/>
              </a:ext>
            </a:extLst>
          </p:cNvPr>
          <p:cNvSpPr txBox="1"/>
          <p:nvPr/>
        </p:nvSpPr>
        <p:spPr>
          <a:xfrm>
            <a:off x="762000" y="412013"/>
            <a:ext cx="11061700" cy="630942"/>
          </a:xfrm>
          <a:prstGeom prst="rect">
            <a:avLst/>
          </a:prstGeom>
          <a:solidFill>
            <a:schemeClr val="accent1"/>
          </a:solidFill>
        </p:spPr>
        <p:txBody>
          <a:bodyPr wrap="square" rtlCol="0">
            <a:spAutoFit/>
          </a:bodyPr>
          <a:lstStyle/>
          <a:p>
            <a:pPr algn="ctr"/>
            <a:r>
              <a:rPr lang="en-US" sz="3500" b="1" dirty="0">
                <a:solidFill>
                  <a:schemeClr val="bg1"/>
                </a:solidFill>
                <a:latin typeface="Arial" panose="020B0604020202020204" pitchFamily="34" charset="0"/>
                <a:cs typeface="Arial" panose="020B0604020202020204" pitchFamily="34" charset="0"/>
              </a:rPr>
              <a:t>STEP SIX: </a:t>
            </a:r>
            <a:r>
              <a:rPr lang="en-US" sz="3500" dirty="0">
                <a:solidFill>
                  <a:schemeClr val="bg1"/>
                </a:solidFill>
                <a:latin typeface="Arial" panose="020B0604020202020204" pitchFamily="34" charset="0"/>
                <a:cs typeface="Arial" panose="020B0604020202020204" pitchFamily="34" charset="0"/>
              </a:rPr>
              <a:t>Returning Documentation</a:t>
            </a:r>
            <a:endParaRPr lang="en-US" sz="3500" dirty="0">
              <a:solidFill>
                <a:schemeClr val="bg1"/>
              </a:solidFill>
              <a:effectLst/>
              <a:latin typeface="Arial" panose="020B0604020202020204" pitchFamily="34" charset="0"/>
              <a:ea typeface="MercuryDisplay-Italic"/>
              <a:cs typeface="Arial" panose="020B0604020202020204" pitchFamily="34" charset="0"/>
            </a:endParaRPr>
          </a:p>
        </p:txBody>
      </p:sp>
      <p:sp>
        <p:nvSpPr>
          <p:cNvPr id="3" name="TextBox 2">
            <a:extLst>
              <a:ext uri="{FF2B5EF4-FFF2-40B4-BE49-F238E27FC236}">
                <a16:creationId xmlns:a16="http://schemas.microsoft.com/office/drawing/2014/main" id="{6D1ABD90-1017-A086-6A0E-FC9C26461641}"/>
              </a:ext>
            </a:extLst>
          </p:cNvPr>
          <p:cNvSpPr txBox="1"/>
          <p:nvPr/>
        </p:nvSpPr>
        <p:spPr>
          <a:xfrm>
            <a:off x="993648" y="5987126"/>
            <a:ext cx="5892927" cy="338554"/>
          </a:xfrm>
          <a:prstGeom prst="rect">
            <a:avLst/>
          </a:prstGeom>
          <a:noFill/>
        </p:spPr>
        <p:txBody>
          <a:bodyPr wrap="square" rtlCol="0">
            <a:spAutoFit/>
          </a:bodyPr>
          <a:lstStyle/>
          <a:p>
            <a:r>
              <a:rPr lang="en-US" sz="1600" cap="all" dirty="0">
                <a:solidFill>
                  <a:srgbClr val="1E8AFF"/>
                </a:solidFill>
                <a:latin typeface="Arial" panose="020B0604020202020204" pitchFamily="34" charset="0"/>
                <a:cs typeface="Arial" panose="020B0604020202020204" pitchFamily="34" charset="0"/>
              </a:rPr>
              <a:t>Extension business office</a:t>
            </a:r>
            <a:endParaRPr lang="en-US" sz="1600" b="1" cap="all" dirty="0">
              <a:solidFill>
                <a:srgbClr val="1E8AFF"/>
              </a:solidFill>
              <a:latin typeface="Arial" panose="020B0604020202020204" pitchFamily="34" charset="0"/>
              <a:cs typeface="Arial" panose="020B0604020202020204" pitchFamily="34" charset="0"/>
            </a:endParaRPr>
          </a:p>
        </p:txBody>
      </p:sp>
      <p:sp>
        <p:nvSpPr>
          <p:cNvPr id="2" name="Content Placeholder 2">
            <a:extLst>
              <a:ext uri="{FF2B5EF4-FFF2-40B4-BE49-F238E27FC236}">
                <a16:creationId xmlns:a16="http://schemas.microsoft.com/office/drawing/2014/main" id="{A0C3F2FD-2B93-ABFC-2C38-DDDB46E4C0F5}"/>
              </a:ext>
            </a:extLst>
          </p:cNvPr>
          <p:cNvSpPr txBox="1">
            <a:spLocks/>
          </p:cNvSpPr>
          <p:nvPr/>
        </p:nvSpPr>
        <p:spPr>
          <a:xfrm>
            <a:off x="850964" y="1102391"/>
            <a:ext cx="10883771" cy="41272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latin typeface="Arial" panose="020B0604020202020204" pitchFamily="34" charset="0"/>
                <a:cs typeface="Arial" panose="020B0604020202020204" pitchFamily="34" charset="0"/>
              </a:rPr>
              <a:t>Completing Forms – Tax Rate Established</a:t>
            </a:r>
          </a:p>
          <a:p>
            <a:r>
              <a:rPr lang="en-US" sz="1800" b="1" dirty="0">
                <a:highlight>
                  <a:srgbClr val="FFFF00"/>
                </a:highlight>
                <a:latin typeface="Arial" panose="020B0604020202020204" pitchFamily="34" charset="0"/>
                <a:cs typeface="Arial" panose="020B0604020202020204" pitchFamily="34" charset="0"/>
              </a:rPr>
              <a:t>Property Tax Rate Request Form (62A3000) </a:t>
            </a:r>
            <a:r>
              <a:rPr lang="en-US" sz="1800" dirty="0">
                <a:latin typeface="Arial" panose="020B0604020202020204" pitchFamily="34" charset="0"/>
                <a:cs typeface="Arial" panose="020B0604020202020204" pitchFamily="34" charset="0"/>
              </a:rPr>
              <a:t>– County should have received this form typically in July from DOR.  Completed form should be returned to: DOR (mailed, faxed or emailed) &amp; County Clerk and RSS.  </a:t>
            </a:r>
            <a:r>
              <a:rPr lang="en-US" sz="1800" i="1" dirty="0">
                <a:latin typeface="Arial" panose="020B0604020202020204" pitchFamily="34" charset="0"/>
                <a:cs typeface="Arial" panose="020B0604020202020204" pitchFamily="34" charset="0"/>
              </a:rPr>
              <a:t>Please mark </a:t>
            </a:r>
            <a:r>
              <a:rPr lang="en-US" sz="1800" b="1" i="1" dirty="0">
                <a:latin typeface="Arial" panose="020B0604020202020204" pitchFamily="34" charset="0"/>
                <a:cs typeface="Arial" panose="020B0604020202020204" pitchFamily="34" charset="0"/>
              </a:rPr>
              <a:t>2023</a:t>
            </a:r>
            <a:r>
              <a:rPr lang="en-US" sz="1800" i="1" dirty="0">
                <a:latin typeface="Arial" panose="020B0604020202020204" pitchFamily="34" charset="0"/>
                <a:cs typeface="Arial" panose="020B0604020202020204" pitchFamily="34" charset="0"/>
              </a:rPr>
              <a:t> at the top of this form.</a:t>
            </a:r>
          </a:p>
          <a:p>
            <a:pPr marL="228600" lvl="1" indent="0">
              <a:spcBef>
                <a:spcPts val="0"/>
              </a:spcBef>
              <a:buNone/>
            </a:pPr>
            <a:r>
              <a:rPr lang="en-US" sz="1600" u="sng"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https://revenue.ky.gov/Forms/62A3000_v0423.pdf</a:t>
            </a:r>
            <a:endParaRPr lang="en-US" sz="1600" dirty="0">
              <a:solidFill>
                <a:schemeClr val="accent5">
                  <a:lumMod val="75000"/>
                </a:schemeClr>
              </a:solidFill>
              <a:effectLst/>
              <a:latin typeface="Arial" panose="020B0604020202020204" pitchFamily="34" charset="0"/>
              <a:ea typeface="Calibri" panose="020F0502020204030204" pitchFamily="34" charset="0"/>
              <a:cs typeface="Arial" panose="020B0604020202020204" pitchFamily="34" charset="0"/>
            </a:endParaRPr>
          </a:p>
          <a:p>
            <a:r>
              <a:rPr lang="en-US" sz="1800" b="1" dirty="0">
                <a:highlight>
                  <a:srgbClr val="FFFF00"/>
                </a:highlight>
                <a:latin typeface="Arial" panose="020B0604020202020204" pitchFamily="34" charset="0"/>
                <a:cs typeface="Arial" panose="020B0604020202020204" pitchFamily="34" charset="0"/>
              </a:rPr>
              <a:t>Motor Vehicle Tax Rate Return Form </a:t>
            </a:r>
            <a:r>
              <a:rPr lang="en-US" sz="1800" dirty="0">
                <a:latin typeface="Arial" panose="020B0604020202020204" pitchFamily="34" charset="0"/>
                <a:cs typeface="Arial" panose="020B0604020202020204" pitchFamily="34" charset="0"/>
              </a:rPr>
              <a:t>– County should have received this form typically in July from DOR.  Completed form should be returned to DOR and RSS.  </a:t>
            </a:r>
            <a:r>
              <a:rPr lang="en-US" sz="1600" dirty="0">
                <a:latin typeface="Arial" panose="020B0604020202020204" pitchFamily="34" charset="0"/>
                <a:cs typeface="Arial" panose="020B0604020202020204" pitchFamily="34" charset="0"/>
                <a:hlinkClick r:id="rId3"/>
              </a:rPr>
              <a:t>https://cafebusinesscenter.ca.uky.edu/files/motor_vehicle_tax_rate_return_letter_instructions.pdf</a:t>
            </a:r>
            <a:endParaRPr lang="en-US" sz="1600" dirty="0">
              <a:latin typeface="Arial" panose="020B0604020202020204" pitchFamily="34" charset="0"/>
              <a:cs typeface="Arial" panose="020B0604020202020204" pitchFamily="34" charset="0"/>
            </a:endParaRPr>
          </a:p>
          <a:p>
            <a:r>
              <a:rPr lang="en-US" sz="1800" b="1" dirty="0">
                <a:highlight>
                  <a:srgbClr val="FFFF00"/>
                </a:highlight>
                <a:latin typeface="Arial" panose="020B0604020202020204" pitchFamily="34" charset="0"/>
                <a:cs typeface="Arial" panose="020B0604020202020204" pitchFamily="34" charset="0"/>
              </a:rPr>
              <a:t>2023 Tax Rate Return Letter </a:t>
            </a:r>
            <a:r>
              <a:rPr lang="en-US" sz="1800" b="1" dirty="0">
                <a:latin typeface="Arial" panose="020B0604020202020204" pitchFamily="34" charset="0"/>
                <a:cs typeface="Arial" panose="020B0604020202020204" pitchFamily="34" charset="0"/>
              </a:rPr>
              <a:t>(EBO</a:t>
            </a:r>
            <a:r>
              <a:rPr lang="en-US" sz="1800" dirty="0">
                <a:latin typeface="Arial" panose="020B0604020202020204" pitchFamily="34" charset="0"/>
                <a:cs typeface="Arial" panose="020B0604020202020204" pitchFamily="34" charset="0"/>
              </a:rPr>
              <a:t>) – This form was sent by the EBO and should have been received by the county with their initial tax rate information. Completed form should be returned to RSS.</a:t>
            </a:r>
          </a:p>
          <a:p>
            <a:r>
              <a:rPr lang="en-US" sz="1800" b="1" dirty="0">
                <a:highlight>
                  <a:srgbClr val="FFFF00"/>
                </a:highlight>
                <a:latin typeface="Arial" panose="020B0604020202020204" pitchFamily="34" charset="0"/>
                <a:cs typeface="Arial" panose="020B0604020202020204" pitchFamily="34" charset="0"/>
              </a:rPr>
              <a:t>EDB Minutes Showing Rates </a:t>
            </a:r>
            <a:r>
              <a:rPr lang="en-US" sz="1800" dirty="0">
                <a:latin typeface="Arial" panose="020B0604020202020204" pitchFamily="34" charset="0"/>
                <a:cs typeface="Arial" panose="020B0604020202020204" pitchFamily="34" charset="0"/>
              </a:rPr>
              <a:t>– Make sure minutes reflect the actual rates selected.  Copy of minutes should be provided to the RSS.</a:t>
            </a:r>
          </a:p>
          <a:p>
            <a:pPr marL="0" indent="0" algn="ctr">
              <a:buFont typeface="Arial" panose="020B0604020202020204" pitchFamily="34" charset="0"/>
              <a:buNone/>
            </a:pPr>
            <a:endParaRPr lang="en-US" sz="2400" b="1" dirty="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03A47E29-0CFF-095A-3BA6-5A6A3350EB71}"/>
              </a:ext>
            </a:extLst>
          </p:cNvPr>
          <p:cNvSpPr>
            <a:spLocks noGrp="1"/>
          </p:cNvSpPr>
          <p:nvPr>
            <p:ph type="sldNum" sz="quarter" idx="12"/>
          </p:nvPr>
        </p:nvSpPr>
        <p:spPr/>
        <p:txBody>
          <a:bodyPr/>
          <a:lstStyle/>
          <a:p>
            <a:fld id="{828CF239-CBA3-194A-BC2B-E745ADA57D0D}" type="slidenum">
              <a:rPr lang="en-US" smtClean="0"/>
              <a:t>29</a:t>
            </a:fld>
            <a:endParaRPr lang="en-US"/>
          </a:p>
        </p:txBody>
      </p:sp>
    </p:spTree>
    <p:extLst>
      <p:ext uri="{BB962C8B-B14F-4D97-AF65-F5344CB8AC3E}">
        <p14:creationId xmlns:p14="http://schemas.microsoft.com/office/powerpoint/2010/main" val="2628099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unch of wheat on a black background&#10;&#10;Description automatically generated with medium confidence">
            <a:extLst>
              <a:ext uri="{FF2B5EF4-FFF2-40B4-BE49-F238E27FC236}">
                <a16:creationId xmlns:a16="http://schemas.microsoft.com/office/drawing/2014/main" id="{C997A49C-8CD2-AEFA-89CF-AAB185038AA7}"/>
              </a:ext>
            </a:extLst>
          </p:cNvPr>
          <p:cNvPicPr>
            <a:picLocks noChangeAspect="1"/>
          </p:cNvPicPr>
          <p:nvPr/>
        </p:nvPicPr>
        <p:blipFill>
          <a:blip r:embed="rId2"/>
          <a:stretch>
            <a:fillRect/>
          </a:stretch>
        </p:blipFill>
        <p:spPr>
          <a:xfrm>
            <a:off x="10650061" y="4442718"/>
            <a:ext cx="1613276" cy="1613276"/>
          </a:xfrm>
          <a:prstGeom prst="rect">
            <a:avLst/>
          </a:prstGeom>
        </p:spPr>
      </p:pic>
      <p:sp>
        <p:nvSpPr>
          <p:cNvPr id="5" name="Title and Presenter">
            <a:extLst>
              <a:ext uri="{FF2B5EF4-FFF2-40B4-BE49-F238E27FC236}">
                <a16:creationId xmlns:a16="http://schemas.microsoft.com/office/drawing/2014/main" id="{992DDE40-0216-63D6-69BB-E02D9E8D6DD9}"/>
              </a:ext>
            </a:extLst>
          </p:cNvPr>
          <p:cNvSpPr txBox="1"/>
          <p:nvPr/>
        </p:nvSpPr>
        <p:spPr>
          <a:xfrm>
            <a:off x="2155833" y="357921"/>
            <a:ext cx="8251952" cy="1446550"/>
          </a:xfrm>
          <a:prstGeom prst="rect">
            <a:avLst/>
          </a:prstGeom>
          <a:noFill/>
        </p:spPr>
        <p:txBody>
          <a:bodyPr wrap="square" rtlCol="0">
            <a:spAutoFit/>
          </a:bodyPr>
          <a:lstStyle/>
          <a:p>
            <a:pPr algn="ctr"/>
            <a:r>
              <a:rPr lang="en-US" sz="3500" b="1" dirty="0">
                <a:latin typeface="Arial" panose="020B0604020202020204" pitchFamily="34" charset="0"/>
                <a:cs typeface="Arial" panose="020B0604020202020204" pitchFamily="34" charset="0"/>
              </a:rPr>
              <a:t>Tax Rate Process Related to Cooperative Extension</a:t>
            </a:r>
          </a:p>
          <a:p>
            <a:endParaRPr lang="en-US" sz="1800" dirty="0">
              <a:effectLst/>
              <a:latin typeface="Times New Roman" panose="02020603050405020304" pitchFamily="18" charset="0"/>
              <a:ea typeface="MercuryDisplay-Italic"/>
              <a:cs typeface="Times New Roman" panose="02020603050405020304" pitchFamily="18" charset="0"/>
            </a:endParaRPr>
          </a:p>
        </p:txBody>
      </p:sp>
      <p:sp>
        <p:nvSpPr>
          <p:cNvPr id="3" name="Content Placeholder 2">
            <a:extLst>
              <a:ext uri="{FF2B5EF4-FFF2-40B4-BE49-F238E27FC236}">
                <a16:creationId xmlns:a16="http://schemas.microsoft.com/office/drawing/2014/main" id="{0FD7DAD4-6D67-40F6-C4C0-9F3DBFE5C0CB}"/>
              </a:ext>
            </a:extLst>
          </p:cNvPr>
          <p:cNvSpPr txBox="1">
            <a:spLocks/>
          </p:cNvSpPr>
          <p:nvPr/>
        </p:nvSpPr>
        <p:spPr>
          <a:xfrm>
            <a:off x="874164" y="1581502"/>
            <a:ext cx="10443672" cy="36949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000" dirty="0">
                <a:latin typeface="Arial" panose="020B0604020202020204" pitchFamily="34" charset="0"/>
                <a:cs typeface="Arial" panose="020B0604020202020204" pitchFamily="34" charset="0"/>
              </a:rPr>
              <a:t>Certified Tax Assessment amounts provided to EBO by the DLG.</a:t>
            </a:r>
          </a:p>
          <a:p>
            <a:pPr marL="457200" indent="-457200">
              <a:buFont typeface="+mj-lt"/>
              <a:buAutoNum type="arabicPeriod"/>
            </a:pPr>
            <a:r>
              <a:rPr lang="en-US" sz="2000" dirty="0">
                <a:latin typeface="Arial" panose="020B0604020202020204" pitchFamily="34" charset="0"/>
                <a:cs typeface="Arial" panose="020B0604020202020204" pitchFamily="34" charset="0"/>
              </a:rPr>
              <a:t>Tax Rates are calculated &amp; information forwarded to REDs/AEDs/RSS.</a:t>
            </a:r>
          </a:p>
          <a:p>
            <a:pPr marL="457200" indent="-457200">
              <a:buFont typeface="+mj-lt"/>
              <a:buAutoNum type="arabicPeriod"/>
            </a:pPr>
            <a:r>
              <a:rPr lang="en-US" sz="2000" dirty="0">
                <a:latin typeface="Arial" panose="020B0604020202020204" pitchFamily="34" charset="0"/>
                <a:cs typeface="Arial" panose="020B0604020202020204" pitchFamily="34" charset="0"/>
              </a:rPr>
              <a:t>Information is compiled/verified &amp; sent to AEDs to share with counties.</a:t>
            </a:r>
          </a:p>
          <a:p>
            <a:pPr marL="457200" indent="-457200">
              <a:buFont typeface="+mj-lt"/>
              <a:buAutoNum type="arabicPeriod"/>
            </a:pPr>
            <a:r>
              <a:rPr lang="en-US" sz="2000" dirty="0">
                <a:latin typeface="Arial" panose="020B0604020202020204" pitchFamily="34" charset="0"/>
                <a:cs typeface="Arial" panose="020B0604020202020204" pitchFamily="34" charset="0"/>
              </a:rPr>
              <a:t>EDB conducts meeting to set Tax Rate.</a:t>
            </a:r>
          </a:p>
          <a:p>
            <a:pPr marL="457200" indent="-457200">
              <a:buFont typeface="+mj-lt"/>
              <a:buAutoNum type="arabicPeriod"/>
            </a:pPr>
            <a:r>
              <a:rPr lang="en-US" sz="2000" dirty="0">
                <a:highlight>
                  <a:srgbClr val="FFFF00"/>
                </a:highlight>
                <a:latin typeface="Arial" panose="020B0604020202020204" pitchFamily="34" charset="0"/>
                <a:cs typeface="Arial" panose="020B0604020202020204" pitchFamily="34" charset="0"/>
              </a:rPr>
              <a:t>Depending on the Tax Rate set, additional steps may be involved as required by statute </a:t>
            </a:r>
            <a:r>
              <a:rPr lang="en-US" sz="2000" i="1" dirty="0">
                <a:highlight>
                  <a:srgbClr val="FFFF00"/>
                </a:highlight>
                <a:latin typeface="Arial" panose="020B0604020202020204" pitchFamily="34" charset="0"/>
                <a:cs typeface="Arial" panose="020B0604020202020204" pitchFamily="34" charset="0"/>
              </a:rPr>
              <a:t>(e.g. Notifying Fiscal Court If Rate Generates Certain Revenue Levels, etc.).</a:t>
            </a:r>
          </a:p>
          <a:p>
            <a:pPr marL="457200" indent="-457200">
              <a:buFont typeface="Arial" panose="020B0604020202020204" pitchFamily="34" charset="0"/>
              <a:buAutoNum type="arabicPeriod" startAt="6"/>
            </a:pPr>
            <a:r>
              <a:rPr lang="en-US" sz="2000" dirty="0">
                <a:latin typeface="Arial" panose="020B0604020202020204" pitchFamily="34" charset="0"/>
                <a:cs typeface="Arial" panose="020B0604020202020204" pitchFamily="34" charset="0"/>
              </a:rPr>
              <a:t>AFTER rates are set by EDB – information needs to be sent back to appropriate offices (DOR/EBO).</a:t>
            </a:r>
          </a:p>
          <a:p>
            <a:pPr marL="0" indent="0" algn="ctr">
              <a:buFont typeface="Arial" panose="020B0604020202020204" pitchFamily="34" charset="0"/>
              <a:buNone/>
            </a:pPr>
            <a:r>
              <a:rPr lang="en-US" sz="2000" b="1" cap="small" dirty="0">
                <a:solidFill>
                  <a:srgbClr val="FF0000"/>
                </a:solidFill>
                <a:latin typeface="Arial" panose="020B0604020202020204" pitchFamily="34" charset="0"/>
                <a:cs typeface="Arial" panose="020B0604020202020204" pitchFamily="34" charset="0"/>
              </a:rPr>
              <a:t>Counties Have 45 Days From The Certification Date </a:t>
            </a:r>
          </a:p>
          <a:p>
            <a:pPr marL="0" indent="0" algn="ctr">
              <a:buFont typeface="Arial" panose="020B0604020202020204" pitchFamily="34" charset="0"/>
              <a:buNone/>
            </a:pPr>
            <a:r>
              <a:rPr lang="en-US" sz="2000" b="1" cap="small" dirty="0">
                <a:solidFill>
                  <a:srgbClr val="FF0000"/>
                </a:solidFill>
                <a:latin typeface="Arial" panose="020B0604020202020204" pitchFamily="34" charset="0"/>
                <a:cs typeface="Arial" panose="020B0604020202020204" pitchFamily="34" charset="0"/>
              </a:rPr>
              <a:t>To Establish The Tax Rates</a:t>
            </a:r>
          </a:p>
        </p:txBody>
      </p:sp>
      <p:sp>
        <p:nvSpPr>
          <p:cNvPr id="6" name="TextBox 5">
            <a:extLst>
              <a:ext uri="{FF2B5EF4-FFF2-40B4-BE49-F238E27FC236}">
                <a16:creationId xmlns:a16="http://schemas.microsoft.com/office/drawing/2014/main" id="{A7388879-FDFF-C326-DDF5-8654A1185760}"/>
              </a:ext>
            </a:extLst>
          </p:cNvPr>
          <p:cNvSpPr txBox="1"/>
          <p:nvPr/>
        </p:nvSpPr>
        <p:spPr>
          <a:xfrm>
            <a:off x="993648" y="5987126"/>
            <a:ext cx="5892927" cy="338554"/>
          </a:xfrm>
          <a:prstGeom prst="rect">
            <a:avLst/>
          </a:prstGeom>
          <a:noFill/>
        </p:spPr>
        <p:txBody>
          <a:bodyPr wrap="square" rtlCol="0">
            <a:spAutoFit/>
          </a:bodyPr>
          <a:lstStyle/>
          <a:p>
            <a:r>
              <a:rPr lang="en-US" sz="1600" cap="all" dirty="0">
                <a:solidFill>
                  <a:srgbClr val="1E8AFF"/>
                </a:solidFill>
                <a:latin typeface="Arial" panose="020B0604020202020204" pitchFamily="34" charset="0"/>
                <a:cs typeface="Arial" panose="020B0604020202020204" pitchFamily="34" charset="0"/>
              </a:rPr>
              <a:t>Extension business office</a:t>
            </a:r>
            <a:endParaRPr lang="en-US" sz="1600" b="1" cap="all" dirty="0">
              <a:solidFill>
                <a:srgbClr val="1E8AFF"/>
              </a:solidFill>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06A2EFBF-304E-42D4-46D3-8376B8494C56}"/>
              </a:ext>
            </a:extLst>
          </p:cNvPr>
          <p:cNvSpPr>
            <a:spLocks noGrp="1"/>
          </p:cNvSpPr>
          <p:nvPr>
            <p:ph type="sldNum" sz="quarter" idx="12"/>
          </p:nvPr>
        </p:nvSpPr>
        <p:spPr/>
        <p:txBody>
          <a:bodyPr/>
          <a:lstStyle/>
          <a:p>
            <a:fld id="{828CF239-CBA3-194A-BC2B-E745ADA57D0D}" type="slidenum">
              <a:rPr lang="en-US" smtClean="0"/>
              <a:t>3</a:t>
            </a:fld>
            <a:endParaRPr lang="en-US"/>
          </a:p>
        </p:txBody>
      </p:sp>
    </p:spTree>
    <p:extLst>
      <p:ext uri="{BB962C8B-B14F-4D97-AF65-F5344CB8AC3E}">
        <p14:creationId xmlns:p14="http://schemas.microsoft.com/office/powerpoint/2010/main" val="2231741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nd Presenter">
            <a:extLst>
              <a:ext uri="{FF2B5EF4-FFF2-40B4-BE49-F238E27FC236}">
                <a16:creationId xmlns:a16="http://schemas.microsoft.com/office/drawing/2014/main" id="{07DABE88-B8DB-2AA9-183A-68F9A0201400}"/>
              </a:ext>
            </a:extLst>
          </p:cNvPr>
          <p:cNvSpPr txBox="1"/>
          <p:nvPr/>
        </p:nvSpPr>
        <p:spPr>
          <a:xfrm>
            <a:off x="762000" y="412013"/>
            <a:ext cx="11061700" cy="630942"/>
          </a:xfrm>
          <a:prstGeom prst="rect">
            <a:avLst/>
          </a:prstGeom>
          <a:solidFill>
            <a:schemeClr val="accent1"/>
          </a:solidFill>
        </p:spPr>
        <p:txBody>
          <a:bodyPr wrap="square" rtlCol="0">
            <a:spAutoFit/>
          </a:bodyPr>
          <a:lstStyle/>
          <a:p>
            <a:pPr algn="ctr"/>
            <a:r>
              <a:rPr lang="en-US" sz="3500" b="1" dirty="0">
                <a:solidFill>
                  <a:schemeClr val="bg1"/>
                </a:solidFill>
                <a:latin typeface="Arial" panose="020B0604020202020204" pitchFamily="34" charset="0"/>
                <a:cs typeface="Arial" panose="020B0604020202020204" pitchFamily="34" charset="0"/>
              </a:rPr>
              <a:t>STEP SIX: </a:t>
            </a:r>
            <a:r>
              <a:rPr lang="en-US" sz="3500" dirty="0">
                <a:solidFill>
                  <a:schemeClr val="bg1"/>
                </a:solidFill>
                <a:latin typeface="Arial" panose="020B0604020202020204" pitchFamily="34" charset="0"/>
                <a:cs typeface="Arial" panose="020B0604020202020204" pitchFamily="34" charset="0"/>
              </a:rPr>
              <a:t>Returning Documentation</a:t>
            </a:r>
            <a:endParaRPr lang="en-US" sz="3500" dirty="0">
              <a:solidFill>
                <a:schemeClr val="bg1"/>
              </a:solidFill>
              <a:effectLst/>
              <a:latin typeface="Arial" panose="020B0604020202020204" pitchFamily="34" charset="0"/>
              <a:ea typeface="MercuryDisplay-Italic"/>
              <a:cs typeface="Arial" panose="020B0604020202020204" pitchFamily="34" charset="0"/>
            </a:endParaRPr>
          </a:p>
        </p:txBody>
      </p:sp>
      <p:sp>
        <p:nvSpPr>
          <p:cNvPr id="3" name="TextBox 2">
            <a:extLst>
              <a:ext uri="{FF2B5EF4-FFF2-40B4-BE49-F238E27FC236}">
                <a16:creationId xmlns:a16="http://schemas.microsoft.com/office/drawing/2014/main" id="{6D1ABD90-1017-A086-6A0E-FC9C26461641}"/>
              </a:ext>
            </a:extLst>
          </p:cNvPr>
          <p:cNvSpPr txBox="1"/>
          <p:nvPr/>
        </p:nvSpPr>
        <p:spPr>
          <a:xfrm>
            <a:off x="993648" y="5987126"/>
            <a:ext cx="5892927" cy="338554"/>
          </a:xfrm>
          <a:prstGeom prst="rect">
            <a:avLst/>
          </a:prstGeom>
          <a:noFill/>
        </p:spPr>
        <p:txBody>
          <a:bodyPr wrap="square" rtlCol="0">
            <a:spAutoFit/>
          </a:bodyPr>
          <a:lstStyle/>
          <a:p>
            <a:r>
              <a:rPr lang="en-US" sz="1600" cap="all" dirty="0">
                <a:solidFill>
                  <a:srgbClr val="1E8AFF"/>
                </a:solidFill>
                <a:latin typeface="Arial" panose="020B0604020202020204" pitchFamily="34" charset="0"/>
                <a:cs typeface="Arial" panose="020B0604020202020204" pitchFamily="34" charset="0"/>
              </a:rPr>
              <a:t>Extension business office</a:t>
            </a:r>
            <a:endParaRPr lang="en-US" sz="1600" b="1" cap="all" dirty="0">
              <a:solidFill>
                <a:srgbClr val="1E8AFF"/>
              </a:solidFill>
              <a:latin typeface="Arial" panose="020B0604020202020204" pitchFamily="34" charset="0"/>
              <a:cs typeface="Arial" panose="020B0604020202020204" pitchFamily="34" charset="0"/>
            </a:endParaRPr>
          </a:p>
        </p:txBody>
      </p:sp>
      <p:sp>
        <p:nvSpPr>
          <p:cNvPr id="2" name="Content Placeholder 2">
            <a:extLst>
              <a:ext uri="{FF2B5EF4-FFF2-40B4-BE49-F238E27FC236}">
                <a16:creationId xmlns:a16="http://schemas.microsoft.com/office/drawing/2014/main" id="{A0C3F2FD-2B93-ABFC-2C38-DDDB46E4C0F5}"/>
              </a:ext>
            </a:extLst>
          </p:cNvPr>
          <p:cNvSpPr txBox="1">
            <a:spLocks/>
          </p:cNvSpPr>
          <p:nvPr/>
        </p:nvSpPr>
        <p:spPr>
          <a:xfrm>
            <a:off x="850964" y="1102390"/>
            <a:ext cx="10883771" cy="4333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b="1" dirty="0">
                <a:latin typeface="Arial" panose="020B0604020202020204" pitchFamily="34" charset="0"/>
                <a:cs typeface="Arial" panose="020B0604020202020204" pitchFamily="34" charset="0"/>
              </a:rPr>
              <a:t>Completing Forms – Tax Rate Established</a:t>
            </a:r>
          </a:p>
          <a:p>
            <a:pPr marL="0" indent="0" algn="ctr">
              <a:buFont typeface="Arial" panose="020B0604020202020204" pitchFamily="34" charset="0"/>
              <a:buNone/>
            </a:pPr>
            <a:endParaRPr lang="en-US" sz="2400" b="1" dirty="0">
              <a:latin typeface="Arial" panose="020B0604020202020204" pitchFamily="34" charset="0"/>
              <a:cs typeface="Arial" panose="020B0604020202020204" pitchFamily="34" charset="0"/>
            </a:endParaRPr>
          </a:p>
          <a:p>
            <a:pPr marL="0" indent="0">
              <a:spcBef>
                <a:spcPts val="0"/>
              </a:spcBef>
              <a:buNone/>
            </a:pPr>
            <a:r>
              <a:rPr lang="en-US" sz="2400" dirty="0">
                <a:latin typeface="Arial" panose="020B0604020202020204" pitchFamily="34" charset="0"/>
                <a:cs typeface="Arial" panose="020B0604020202020204" pitchFamily="34" charset="0"/>
              </a:rPr>
              <a:t>After rates are set by the EDB the following documentation should be sent to RSS (in addition to other required recipients): </a:t>
            </a:r>
          </a:p>
          <a:p>
            <a:pPr marL="0" indent="0">
              <a:spcBef>
                <a:spcPts val="0"/>
              </a:spcBef>
              <a:buNone/>
            </a:pPr>
            <a:endParaRPr lang="en-US" sz="2400" dirty="0">
              <a:latin typeface="Arial" panose="020B0604020202020204" pitchFamily="34" charset="0"/>
              <a:cs typeface="Arial" panose="020B0604020202020204" pitchFamily="34" charset="0"/>
            </a:endParaRPr>
          </a:p>
          <a:p>
            <a:pPr marL="514350" indent="-514350">
              <a:spcBef>
                <a:spcPts val="0"/>
              </a:spcBef>
              <a:buFont typeface="+mj-lt"/>
              <a:buAutoNum type="arabicPeriod"/>
            </a:pPr>
            <a:r>
              <a:rPr lang="en-US" sz="2400" dirty="0">
                <a:latin typeface="Arial" panose="020B0604020202020204" pitchFamily="34" charset="0"/>
                <a:cs typeface="Arial" panose="020B0604020202020204" pitchFamily="34" charset="0"/>
              </a:rPr>
              <a:t>Property Tax Rate Request Form (62A3000)</a:t>
            </a:r>
          </a:p>
          <a:p>
            <a:pPr marL="514350" indent="-514350">
              <a:spcBef>
                <a:spcPts val="0"/>
              </a:spcBef>
              <a:buFont typeface="+mj-lt"/>
              <a:buAutoNum type="arabicPeriod"/>
            </a:pPr>
            <a:r>
              <a:rPr lang="en-US" sz="2400" dirty="0">
                <a:latin typeface="Arial" panose="020B0604020202020204" pitchFamily="34" charset="0"/>
                <a:cs typeface="Arial" panose="020B0604020202020204" pitchFamily="34" charset="0"/>
              </a:rPr>
              <a:t>Motor Vehicle Tax Rate Return Form</a:t>
            </a:r>
          </a:p>
          <a:p>
            <a:pPr marL="514350" indent="-514350">
              <a:spcBef>
                <a:spcPts val="0"/>
              </a:spcBef>
              <a:buFont typeface="+mj-lt"/>
              <a:buAutoNum type="arabicPeriod"/>
            </a:pPr>
            <a:r>
              <a:rPr lang="en-US" sz="2400" dirty="0">
                <a:latin typeface="Arial" panose="020B0604020202020204" pitchFamily="34" charset="0"/>
                <a:cs typeface="Arial" panose="020B0604020202020204" pitchFamily="34" charset="0"/>
              </a:rPr>
              <a:t>2023 Tax Rate Return Letter</a:t>
            </a:r>
            <a:endParaRPr lang="en-US" sz="2400" b="1" dirty="0">
              <a:solidFill>
                <a:srgbClr val="FF0000"/>
              </a:solidFill>
              <a:latin typeface="Arial" panose="020B0604020202020204" pitchFamily="34" charset="0"/>
              <a:cs typeface="Arial" panose="020B0604020202020204" pitchFamily="34" charset="0"/>
            </a:endParaRPr>
          </a:p>
          <a:p>
            <a:pPr marL="514350" indent="-514350">
              <a:spcBef>
                <a:spcPts val="0"/>
              </a:spcBef>
              <a:buFont typeface="+mj-lt"/>
              <a:buAutoNum type="arabicPeriod"/>
            </a:pPr>
            <a:r>
              <a:rPr lang="en-US" sz="2400" dirty="0">
                <a:latin typeface="Arial" panose="020B0604020202020204" pitchFamily="34" charset="0"/>
                <a:cs typeface="Arial" panose="020B0604020202020204" pitchFamily="34" charset="0"/>
              </a:rPr>
              <a:t>EDB Minutes Verifying Rates </a:t>
            </a:r>
          </a:p>
          <a:p>
            <a:pPr marL="0" indent="0" algn="ctr">
              <a:spcBef>
                <a:spcPts val="1800"/>
              </a:spcBef>
              <a:spcAft>
                <a:spcPts val="1200"/>
              </a:spcAft>
              <a:buNone/>
            </a:pPr>
            <a:r>
              <a:rPr lang="en-US" sz="2000" i="1" dirty="0">
                <a:solidFill>
                  <a:srgbClr val="FF0000"/>
                </a:solidFill>
                <a:latin typeface="Arial" panose="020B0604020202020204" pitchFamily="34" charset="0"/>
                <a:cs typeface="Arial" panose="020B0604020202020204" pitchFamily="34" charset="0"/>
              </a:rPr>
              <a:t>After rates are set and information is received back from the county Regional Support Staff will need to scan these documents as ONE SINGLE FILE and </a:t>
            </a:r>
            <a:r>
              <a:rPr lang="en-US" sz="2000" i="1" u="sng" dirty="0">
                <a:solidFill>
                  <a:srgbClr val="FF0000"/>
                </a:solidFill>
                <a:latin typeface="Arial" panose="020B0604020202020204" pitchFamily="34" charset="0"/>
                <a:cs typeface="Arial" panose="020B0604020202020204" pitchFamily="34" charset="0"/>
              </a:rPr>
              <a:t>email</a:t>
            </a:r>
            <a:r>
              <a:rPr lang="en-US" sz="2000" i="1" dirty="0">
                <a:solidFill>
                  <a:srgbClr val="FF0000"/>
                </a:solidFill>
                <a:latin typeface="Arial" panose="020B0604020202020204" pitchFamily="34" charset="0"/>
                <a:cs typeface="Arial" panose="020B0604020202020204" pitchFamily="34" charset="0"/>
              </a:rPr>
              <a:t> to: </a:t>
            </a:r>
            <a:r>
              <a:rPr lang="en-US" sz="2000" b="1" i="1" dirty="0">
                <a:solidFill>
                  <a:srgbClr val="FF0000"/>
                </a:solidFill>
                <a:highlight>
                  <a:srgbClr val="FFFF00"/>
                </a:highlight>
                <a:latin typeface="Arial" panose="020B0604020202020204" pitchFamily="34" charset="0"/>
                <a:cs typeface="Arial" panose="020B0604020202020204" pitchFamily="34" charset="0"/>
              </a:rPr>
              <a:t>EBO@uky.edu</a:t>
            </a:r>
          </a:p>
          <a:p>
            <a:pPr marL="0" indent="0" algn="ctr">
              <a:buFont typeface="Arial" panose="020B0604020202020204" pitchFamily="34" charset="0"/>
              <a:buNone/>
            </a:pPr>
            <a:endParaRPr lang="en-US" sz="2400" b="1" dirty="0">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62EA609A-7B03-41F8-87E1-0BF3B3800CB6}"/>
              </a:ext>
            </a:extLst>
          </p:cNvPr>
          <p:cNvSpPr>
            <a:spLocks noGrp="1"/>
          </p:cNvSpPr>
          <p:nvPr>
            <p:ph type="sldNum" sz="quarter" idx="12"/>
          </p:nvPr>
        </p:nvSpPr>
        <p:spPr/>
        <p:txBody>
          <a:bodyPr/>
          <a:lstStyle/>
          <a:p>
            <a:fld id="{828CF239-CBA3-194A-BC2B-E745ADA57D0D}" type="slidenum">
              <a:rPr lang="en-US" smtClean="0"/>
              <a:t>30</a:t>
            </a:fld>
            <a:endParaRPr lang="en-US"/>
          </a:p>
        </p:txBody>
      </p:sp>
    </p:spTree>
    <p:extLst>
      <p:ext uri="{BB962C8B-B14F-4D97-AF65-F5344CB8AC3E}">
        <p14:creationId xmlns:p14="http://schemas.microsoft.com/office/powerpoint/2010/main" val="726103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nd Presenter">
            <a:extLst>
              <a:ext uri="{FF2B5EF4-FFF2-40B4-BE49-F238E27FC236}">
                <a16:creationId xmlns:a16="http://schemas.microsoft.com/office/drawing/2014/main" id="{992DDE40-0216-63D6-69BB-E02D9E8D6DD9}"/>
              </a:ext>
            </a:extLst>
          </p:cNvPr>
          <p:cNvSpPr txBox="1"/>
          <p:nvPr/>
        </p:nvSpPr>
        <p:spPr>
          <a:xfrm>
            <a:off x="2249424" y="2080543"/>
            <a:ext cx="3675127" cy="923330"/>
          </a:xfrm>
          <a:prstGeom prst="rect">
            <a:avLst/>
          </a:prstGeom>
          <a:noFill/>
        </p:spPr>
        <p:txBody>
          <a:bodyPr wrap="square" rtlCol="0">
            <a:spAutoFit/>
          </a:bodyPr>
          <a:lstStyle/>
          <a:p>
            <a:r>
              <a:rPr lang="en-US" sz="5400" b="1" dirty="0">
                <a:latin typeface="Arial" panose="020B0604020202020204" pitchFamily="34" charset="0"/>
                <a:cs typeface="Arial" panose="020B0604020202020204" pitchFamily="34" charset="0"/>
              </a:rPr>
              <a:t>Questions</a:t>
            </a:r>
            <a:endParaRPr lang="en-US" sz="5400" dirty="0">
              <a:effectLst/>
              <a:latin typeface="Times New Roman" panose="02020603050405020304" pitchFamily="18" charset="0"/>
              <a:ea typeface="MercuryDisplay-Italic"/>
              <a:cs typeface="Times New Roman" panose="02020603050405020304" pitchFamily="18" charset="0"/>
            </a:endParaRPr>
          </a:p>
        </p:txBody>
      </p:sp>
      <p:pic>
        <p:nvPicPr>
          <p:cNvPr id="3" name="Picture 2" descr="A cutout of a cartoon cat holding broccoli and watermelon&#10;&#10;Description automatically generated">
            <a:extLst>
              <a:ext uri="{FF2B5EF4-FFF2-40B4-BE49-F238E27FC236}">
                <a16:creationId xmlns:a16="http://schemas.microsoft.com/office/drawing/2014/main" id="{C45D53B3-FA2B-0D34-4390-B1EAC682C67A}"/>
              </a:ext>
            </a:extLst>
          </p:cNvPr>
          <p:cNvPicPr>
            <a:picLocks noChangeAspect="1"/>
          </p:cNvPicPr>
          <p:nvPr/>
        </p:nvPicPr>
        <p:blipFill rotWithShape="1">
          <a:blip r:embed="rId2"/>
          <a:srcRect b="33333"/>
          <a:stretch/>
        </p:blipFill>
        <p:spPr>
          <a:xfrm>
            <a:off x="6858000" y="264318"/>
            <a:ext cx="3943350" cy="3943350"/>
          </a:xfrm>
          <a:prstGeom prst="ellipse">
            <a:avLst/>
          </a:prstGeom>
          <a:ln w="38100">
            <a:solidFill>
              <a:srgbClr val="1E8AFF"/>
            </a:solidFill>
          </a:ln>
        </p:spPr>
      </p:pic>
      <p:pic>
        <p:nvPicPr>
          <p:cNvPr id="7" name="Picture 6" descr="Person with idea concept">
            <a:extLst>
              <a:ext uri="{FF2B5EF4-FFF2-40B4-BE49-F238E27FC236}">
                <a16:creationId xmlns:a16="http://schemas.microsoft.com/office/drawing/2014/main" id="{01AC80C9-ED51-62F5-FA05-70D93CA3E3EC}"/>
              </a:ext>
            </a:extLst>
          </p:cNvPr>
          <p:cNvPicPr>
            <a:picLocks noChangeAspect="1"/>
          </p:cNvPicPr>
          <p:nvPr/>
        </p:nvPicPr>
        <p:blipFill>
          <a:blip r:embed="rId3"/>
          <a:srcRect l="16667" r="16667"/>
          <a:stretch/>
        </p:blipFill>
        <p:spPr>
          <a:xfrm>
            <a:off x="8829675" y="2235993"/>
            <a:ext cx="3100387" cy="3100387"/>
          </a:xfrm>
          <a:prstGeom prst="ellipse">
            <a:avLst/>
          </a:prstGeom>
          <a:ln w="38100">
            <a:solidFill>
              <a:srgbClr val="1E8AFF"/>
            </a:solidFill>
          </a:ln>
        </p:spPr>
      </p:pic>
      <p:sp>
        <p:nvSpPr>
          <p:cNvPr id="2" name="TextBox 1">
            <a:extLst>
              <a:ext uri="{FF2B5EF4-FFF2-40B4-BE49-F238E27FC236}">
                <a16:creationId xmlns:a16="http://schemas.microsoft.com/office/drawing/2014/main" id="{1C9344F4-4863-F11C-D1BB-D0C3243A2D36}"/>
              </a:ext>
            </a:extLst>
          </p:cNvPr>
          <p:cNvSpPr txBox="1"/>
          <p:nvPr/>
        </p:nvSpPr>
        <p:spPr>
          <a:xfrm>
            <a:off x="993648" y="5987126"/>
            <a:ext cx="5892927" cy="338554"/>
          </a:xfrm>
          <a:prstGeom prst="rect">
            <a:avLst/>
          </a:prstGeom>
          <a:noFill/>
        </p:spPr>
        <p:txBody>
          <a:bodyPr wrap="square" rtlCol="0">
            <a:spAutoFit/>
          </a:bodyPr>
          <a:lstStyle/>
          <a:p>
            <a:r>
              <a:rPr lang="en-US" sz="1600" cap="all" dirty="0">
                <a:solidFill>
                  <a:srgbClr val="1E8AFF"/>
                </a:solidFill>
                <a:latin typeface="Arial" panose="020B0604020202020204" pitchFamily="34" charset="0"/>
                <a:cs typeface="Arial" panose="020B0604020202020204" pitchFamily="34" charset="0"/>
              </a:rPr>
              <a:t>Extension business office</a:t>
            </a:r>
            <a:endParaRPr lang="en-US" sz="1600" b="1" cap="all" dirty="0">
              <a:solidFill>
                <a:srgbClr val="1E8AFF"/>
              </a:solidFill>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0E584A95-CDA1-E5BD-E0A4-A894EDDE1453}"/>
              </a:ext>
            </a:extLst>
          </p:cNvPr>
          <p:cNvSpPr>
            <a:spLocks noGrp="1"/>
          </p:cNvSpPr>
          <p:nvPr>
            <p:ph type="sldNum" sz="quarter" idx="12"/>
          </p:nvPr>
        </p:nvSpPr>
        <p:spPr/>
        <p:txBody>
          <a:bodyPr/>
          <a:lstStyle/>
          <a:p>
            <a:fld id="{828CF239-CBA3-194A-BC2B-E745ADA57D0D}" type="slidenum">
              <a:rPr lang="en-US" smtClean="0"/>
              <a:t>31</a:t>
            </a:fld>
            <a:endParaRPr lang="en-US"/>
          </a:p>
        </p:txBody>
      </p:sp>
    </p:spTree>
    <p:extLst>
      <p:ext uri="{BB962C8B-B14F-4D97-AF65-F5344CB8AC3E}">
        <p14:creationId xmlns:p14="http://schemas.microsoft.com/office/powerpoint/2010/main" val="2156691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205ACB-3CAB-CEF7-64AB-609F50581842}"/>
              </a:ext>
            </a:extLst>
          </p:cNvPr>
          <p:cNvPicPr>
            <a:picLocks noChangeAspect="1"/>
          </p:cNvPicPr>
          <p:nvPr/>
        </p:nvPicPr>
        <p:blipFill>
          <a:blip r:embed="rId2"/>
          <a:srcRect/>
          <a:stretch/>
        </p:blipFill>
        <p:spPr>
          <a:xfrm>
            <a:off x="481361" y="178420"/>
            <a:ext cx="11229278" cy="6316468"/>
          </a:xfrm>
          <a:prstGeom prst="rect">
            <a:avLst/>
          </a:prstGeom>
        </p:spPr>
      </p:pic>
      <p:sp>
        <p:nvSpPr>
          <p:cNvPr id="4" name="Slide Number Placeholder 3">
            <a:extLst>
              <a:ext uri="{FF2B5EF4-FFF2-40B4-BE49-F238E27FC236}">
                <a16:creationId xmlns:a16="http://schemas.microsoft.com/office/drawing/2014/main" id="{6B9F1D2B-26B9-5B69-A34B-9DB7A583A5BF}"/>
              </a:ext>
            </a:extLst>
          </p:cNvPr>
          <p:cNvSpPr>
            <a:spLocks noGrp="1"/>
          </p:cNvSpPr>
          <p:nvPr>
            <p:ph type="sldNum" sz="quarter" idx="12"/>
          </p:nvPr>
        </p:nvSpPr>
        <p:spPr/>
        <p:txBody>
          <a:bodyPr/>
          <a:lstStyle/>
          <a:p>
            <a:fld id="{828CF239-CBA3-194A-BC2B-E745ADA57D0D}" type="slidenum">
              <a:rPr lang="en-US" smtClean="0"/>
              <a:t>32</a:t>
            </a:fld>
            <a:endParaRPr lang="en-US"/>
          </a:p>
        </p:txBody>
      </p:sp>
    </p:spTree>
    <p:extLst>
      <p:ext uri="{BB962C8B-B14F-4D97-AF65-F5344CB8AC3E}">
        <p14:creationId xmlns:p14="http://schemas.microsoft.com/office/powerpoint/2010/main" val="6650136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nd Presenter">
            <a:extLst>
              <a:ext uri="{FF2B5EF4-FFF2-40B4-BE49-F238E27FC236}">
                <a16:creationId xmlns:a16="http://schemas.microsoft.com/office/drawing/2014/main" id="{07DABE88-B8DB-2AA9-183A-68F9A0201400}"/>
              </a:ext>
            </a:extLst>
          </p:cNvPr>
          <p:cNvSpPr txBox="1"/>
          <p:nvPr/>
        </p:nvSpPr>
        <p:spPr>
          <a:xfrm>
            <a:off x="1822923" y="691211"/>
            <a:ext cx="3728733" cy="1723549"/>
          </a:xfrm>
          <a:prstGeom prst="rect">
            <a:avLst/>
          </a:prstGeom>
          <a:noFill/>
        </p:spPr>
        <p:txBody>
          <a:bodyPr wrap="square" rtlCol="0">
            <a:spAutoFit/>
          </a:bodyPr>
          <a:lstStyle/>
          <a:p>
            <a:pPr algn="ctr"/>
            <a:r>
              <a:rPr lang="en-US" sz="3500" b="1" dirty="0">
                <a:latin typeface="Arial" panose="020B0604020202020204" pitchFamily="34" charset="0"/>
                <a:cs typeface="Arial" panose="020B0604020202020204" pitchFamily="34" charset="0"/>
              </a:rPr>
              <a:t>Special District Taxing Power</a:t>
            </a:r>
          </a:p>
          <a:p>
            <a:pPr algn="ctr"/>
            <a:endParaRPr lang="en-US" sz="1800" dirty="0">
              <a:effectLst/>
              <a:latin typeface="Times New Roman" panose="02020603050405020304" pitchFamily="18" charset="0"/>
              <a:ea typeface="MercuryDisplay-Italic"/>
              <a:cs typeface="Times New Roman" panose="02020603050405020304" pitchFamily="18" charset="0"/>
            </a:endParaRPr>
          </a:p>
          <a:p>
            <a:pPr algn="ctr"/>
            <a:endParaRPr lang="en-US" sz="1800" dirty="0">
              <a:effectLst/>
              <a:latin typeface="Times New Roman" panose="02020603050405020304" pitchFamily="18" charset="0"/>
              <a:ea typeface="MercuryDisplay-Italic"/>
              <a:cs typeface="Times New Roman" panose="02020603050405020304" pitchFamily="18" charset="0"/>
            </a:endParaRPr>
          </a:p>
        </p:txBody>
      </p:sp>
      <p:sp>
        <p:nvSpPr>
          <p:cNvPr id="2" name="Content Placeholder 2">
            <a:extLst>
              <a:ext uri="{FF2B5EF4-FFF2-40B4-BE49-F238E27FC236}">
                <a16:creationId xmlns:a16="http://schemas.microsoft.com/office/drawing/2014/main" id="{68721707-1BB5-E0CD-BDC0-5D677E647E28}"/>
              </a:ext>
            </a:extLst>
          </p:cNvPr>
          <p:cNvSpPr txBox="1">
            <a:spLocks/>
          </p:cNvSpPr>
          <p:nvPr/>
        </p:nvSpPr>
        <p:spPr>
          <a:xfrm>
            <a:off x="797787" y="2027572"/>
            <a:ext cx="5869171" cy="30921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000" dirty="0">
                <a:latin typeface="Arial" panose="020B0604020202020204" pitchFamily="34" charset="0"/>
                <a:cs typeface="Arial" panose="020B0604020202020204" pitchFamily="34" charset="0"/>
              </a:rPr>
              <a:t>A county tax bill may include ad valorem tax levies for several special districts.  Cooperative Extension Districts being one of these special districts.</a:t>
            </a:r>
          </a:p>
          <a:p>
            <a:pPr>
              <a:spcAft>
                <a:spcPts val="1200"/>
              </a:spcAft>
            </a:pPr>
            <a:r>
              <a:rPr lang="en-US" sz="2000" dirty="0">
                <a:latin typeface="Arial" panose="020B0604020202020204" pitchFamily="34" charset="0"/>
                <a:cs typeface="Arial" panose="020B0604020202020204" pitchFamily="34" charset="0"/>
              </a:rPr>
              <a:t>Ad valorem tax is one based on the value of the object being taxed </a:t>
            </a:r>
          </a:p>
          <a:p>
            <a:pPr>
              <a:spcAft>
                <a:spcPts val="1200"/>
              </a:spcAft>
            </a:pPr>
            <a:r>
              <a:rPr lang="en-US" sz="2000" dirty="0">
                <a:latin typeface="Arial" panose="020B0604020202020204" pitchFamily="34" charset="0"/>
                <a:cs typeface="Arial" panose="020B0604020202020204" pitchFamily="34" charset="0"/>
              </a:rPr>
              <a:t>The diagram lists special districts with the power to levy ad valorem taxes.</a:t>
            </a:r>
          </a:p>
        </p:txBody>
      </p:sp>
      <p:pic>
        <p:nvPicPr>
          <p:cNvPr id="3" name="Content Placeholder 5">
            <a:extLst>
              <a:ext uri="{FF2B5EF4-FFF2-40B4-BE49-F238E27FC236}">
                <a16:creationId xmlns:a16="http://schemas.microsoft.com/office/drawing/2014/main" id="{5B511D59-3C6A-7AB3-281B-12CE9005C73C}"/>
              </a:ext>
            </a:extLst>
          </p:cNvPr>
          <p:cNvPicPr>
            <a:picLocks noChangeAspect="1"/>
          </p:cNvPicPr>
          <p:nvPr/>
        </p:nvPicPr>
        <p:blipFill>
          <a:blip r:embed="rId3"/>
          <a:stretch>
            <a:fillRect/>
          </a:stretch>
        </p:blipFill>
        <p:spPr>
          <a:xfrm>
            <a:off x="7035782" y="114778"/>
            <a:ext cx="4358431" cy="5503362"/>
          </a:xfrm>
          <a:prstGeom prst="rect">
            <a:avLst/>
          </a:prstGeom>
          <a:ln>
            <a:solidFill>
              <a:schemeClr val="tx1"/>
            </a:solidFill>
          </a:ln>
        </p:spPr>
      </p:pic>
      <p:sp>
        <p:nvSpPr>
          <p:cNvPr id="5" name="Arrow: Right 4">
            <a:extLst>
              <a:ext uri="{FF2B5EF4-FFF2-40B4-BE49-F238E27FC236}">
                <a16:creationId xmlns:a16="http://schemas.microsoft.com/office/drawing/2014/main" id="{88490AE4-83FC-685E-9362-F29E351F7E13}"/>
              </a:ext>
            </a:extLst>
          </p:cNvPr>
          <p:cNvSpPr/>
          <p:nvPr/>
        </p:nvSpPr>
        <p:spPr>
          <a:xfrm rot="1640236">
            <a:off x="6586082" y="1227151"/>
            <a:ext cx="540689" cy="246490"/>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96C75CE-1070-0E7B-8691-ECBBD330FFBA}"/>
              </a:ext>
            </a:extLst>
          </p:cNvPr>
          <p:cNvSpPr/>
          <p:nvPr/>
        </p:nvSpPr>
        <p:spPr>
          <a:xfrm>
            <a:off x="7035782" y="1382366"/>
            <a:ext cx="4358431" cy="17062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78B18E1-873B-F5B3-68C5-015F738D48FD}"/>
              </a:ext>
            </a:extLst>
          </p:cNvPr>
          <p:cNvSpPr txBox="1"/>
          <p:nvPr/>
        </p:nvSpPr>
        <p:spPr>
          <a:xfrm>
            <a:off x="993648" y="5987126"/>
            <a:ext cx="5892927" cy="338554"/>
          </a:xfrm>
          <a:prstGeom prst="rect">
            <a:avLst/>
          </a:prstGeom>
          <a:noFill/>
        </p:spPr>
        <p:txBody>
          <a:bodyPr wrap="square" rtlCol="0">
            <a:spAutoFit/>
          </a:bodyPr>
          <a:lstStyle/>
          <a:p>
            <a:r>
              <a:rPr lang="en-US" sz="1600" cap="all" dirty="0">
                <a:solidFill>
                  <a:srgbClr val="1E8AFF"/>
                </a:solidFill>
                <a:latin typeface="Arial" panose="020B0604020202020204" pitchFamily="34" charset="0"/>
                <a:cs typeface="Arial" panose="020B0604020202020204" pitchFamily="34" charset="0"/>
              </a:rPr>
              <a:t>Extension business office</a:t>
            </a:r>
            <a:endParaRPr lang="en-US" sz="1600" b="1" cap="all" dirty="0">
              <a:solidFill>
                <a:srgbClr val="1E8AFF"/>
              </a:solidFill>
              <a:latin typeface="Arial" panose="020B0604020202020204" pitchFamily="34" charset="0"/>
              <a:cs typeface="Arial" panose="020B0604020202020204" pitchFamily="34" charset="0"/>
            </a:endParaRPr>
          </a:p>
        </p:txBody>
      </p:sp>
      <p:sp>
        <p:nvSpPr>
          <p:cNvPr id="10" name="Slide Number Placeholder 9">
            <a:extLst>
              <a:ext uri="{FF2B5EF4-FFF2-40B4-BE49-F238E27FC236}">
                <a16:creationId xmlns:a16="http://schemas.microsoft.com/office/drawing/2014/main" id="{B8351F90-CC04-A73C-C112-ECB8E11A7B7D}"/>
              </a:ext>
            </a:extLst>
          </p:cNvPr>
          <p:cNvSpPr>
            <a:spLocks noGrp="1"/>
          </p:cNvSpPr>
          <p:nvPr>
            <p:ph type="sldNum" sz="quarter" idx="12"/>
          </p:nvPr>
        </p:nvSpPr>
        <p:spPr/>
        <p:txBody>
          <a:bodyPr/>
          <a:lstStyle/>
          <a:p>
            <a:fld id="{828CF239-CBA3-194A-BC2B-E745ADA57D0D}" type="slidenum">
              <a:rPr lang="en-US" smtClean="0"/>
              <a:t>4</a:t>
            </a:fld>
            <a:endParaRPr lang="en-US"/>
          </a:p>
        </p:txBody>
      </p:sp>
    </p:spTree>
    <p:extLst>
      <p:ext uri="{BB962C8B-B14F-4D97-AF65-F5344CB8AC3E}">
        <p14:creationId xmlns:p14="http://schemas.microsoft.com/office/powerpoint/2010/main" val="1620054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nd Presenter">
            <a:extLst>
              <a:ext uri="{FF2B5EF4-FFF2-40B4-BE49-F238E27FC236}">
                <a16:creationId xmlns:a16="http://schemas.microsoft.com/office/drawing/2014/main" id="{992DDE40-0216-63D6-69BB-E02D9E8D6DD9}"/>
              </a:ext>
            </a:extLst>
          </p:cNvPr>
          <p:cNvSpPr txBox="1"/>
          <p:nvPr/>
        </p:nvSpPr>
        <p:spPr>
          <a:xfrm>
            <a:off x="993648" y="626647"/>
            <a:ext cx="9502902" cy="907941"/>
          </a:xfrm>
          <a:prstGeom prst="rect">
            <a:avLst/>
          </a:prstGeom>
          <a:noFill/>
        </p:spPr>
        <p:txBody>
          <a:bodyPr wrap="square" rtlCol="0">
            <a:spAutoFit/>
          </a:bodyPr>
          <a:lstStyle/>
          <a:p>
            <a:pPr algn="ctr"/>
            <a:r>
              <a:rPr lang="en-US" sz="3500" b="1" dirty="0">
                <a:latin typeface="Arial" panose="020B0604020202020204" pitchFamily="34" charset="0"/>
                <a:cs typeface="Arial" panose="020B0604020202020204" pitchFamily="34" charset="0"/>
              </a:rPr>
              <a:t>Non-Taxing Cooperative Extension Districts</a:t>
            </a:r>
          </a:p>
          <a:p>
            <a:endParaRPr lang="en-US" sz="1800" dirty="0">
              <a:effectLst/>
              <a:latin typeface="Times New Roman" panose="02020603050405020304" pitchFamily="18" charset="0"/>
              <a:ea typeface="MercuryDisplay-Italic"/>
              <a:cs typeface="Times New Roman" panose="02020603050405020304" pitchFamily="18" charset="0"/>
            </a:endParaRPr>
          </a:p>
        </p:txBody>
      </p:sp>
      <p:pic>
        <p:nvPicPr>
          <p:cNvPr id="2" name="Picture 2" descr="Map of Kentucky counties divided by Extension Areas and Extension Regions">
            <a:extLst>
              <a:ext uri="{FF2B5EF4-FFF2-40B4-BE49-F238E27FC236}">
                <a16:creationId xmlns:a16="http://schemas.microsoft.com/office/drawing/2014/main" id="{A09971B5-C194-D144-6167-BCD42B15CC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4500" y="1749601"/>
            <a:ext cx="8169807" cy="36913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D4306EF-16E3-30D7-3BE9-15BBBBBC332D}"/>
              </a:ext>
            </a:extLst>
          </p:cNvPr>
          <p:cNvSpPr/>
          <p:nvPr/>
        </p:nvSpPr>
        <p:spPr>
          <a:xfrm>
            <a:off x="3491345" y="1749601"/>
            <a:ext cx="2097365" cy="8145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AD37AC2-15B7-AE08-66B3-13E13C9AB59C}"/>
              </a:ext>
            </a:extLst>
          </p:cNvPr>
          <p:cNvSpPr/>
          <p:nvPr/>
        </p:nvSpPr>
        <p:spPr>
          <a:xfrm>
            <a:off x="1075975" y="1682749"/>
            <a:ext cx="3464052" cy="2410001"/>
          </a:xfrm>
          <a:prstGeom prst="ellipse">
            <a:avLst/>
          </a:prstGeom>
          <a:solidFill>
            <a:srgbClr val="B1C9E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Hancock County</a:t>
            </a:r>
          </a:p>
          <a:p>
            <a:pPr marL="342900" indent="-342900">
              <a:buAutoNum type="arabicPeriod"/>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Hart County</a:t>
            </a:r>
          </a:p>
          <a:p>
            <a:pPr marL="342900" indent="-342900">
              <a:buAutoNum type="arabicPeriod"/>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Jefferson County</a:t>
            </a:r>
          </a:p>
          <a:p>
            <a:pPr marL="342900" indent="-342900">
              <a:buAutoNum type="arabicPeriod"/>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Rowan County</a:t>
            </a:r>
          </a:p>
          <a:p>
            <a:pPr marL="342900" indent="-342900">
              <a:buAutoNum type="arabicPeriod"/>
            </a:pPr>
            <a:r>
              <a:rPr lang="en-US" sz="20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Trigg County</a:t>
            </a:r>
          </a:p>
        </p:txBody>
      </p:sp>
      <p:sp>
        <p:nvSpPr>
          <p:cNvPr id="8" name="TextBox 7">
            <a:extLst>
              <a:ext uri="{FF2B5EF4-FFF2-40B4-BE49-F238E27FC236}">
                <a16:creationId xmlns:a16="http://schemas.microsoft.com/office/drawing/2014/main" id="{D7CC8FEB-37BB-7415-A0C3-2843D3FE8B42}"/>
              </a:ext>
            </a:extLst>
          </p:cNvPr>
          <p:cNvSpPr txBox="1"/>
          <p:nvPr/>
        </p:nvSpPr>
        <p:spPr>
          <a:xfrm>
            <a:off x="993648" y="5987126"/>
            <a:ext cx="5892927" cy="338554"/>
          </a:xfrm>
          <a:prstGeom prst="rect">
            <a:avLst/>
          </a:prstGeom>
          <a:noFill/>
        </p:spPr>
        <p:txBody>
          <a:bodyPr wrap="square" rtlCol="0">
            <a:spAutoFit/>
          </a:bodyPr>
          <a:lstStyle/>
          <a:p>
            <a:r>
              <a:rPr lang="en-US" sz="1600" cap="all" dirty="0">
                <a:solidFill>
                  <a:srgbClr val="1E8AFF"/>
                </a:solidFill>
                <a:latin typeface="Arial" panose="020B0604020202020204" pitchFamily="34" charset="0"/>
                <a:cs typeface="Arial" panose="020B0604020202020204" pitchFamily="34" charset="0"/>
              </a:rPr>
              <a:t>Extension business office</a:t>
            </a:r>
            <a:endParaRPr lang="en-US" sz="1600" b="1" cap="all" dirty="0">
              <a:solidFill>
                <a:srgbClr val="1E8AFF"/>
              </a:solidFill>
              <a:latin typeface="Arial" panose="020B0604020202020204" pitchFamily="34" charset="0"/>
              <a:cs typeface="Arial" panose="020B0604020202020204" pitchFamily="34" charset="0"/>
            </a:endParaRPr>
          </a:p>
        </p:txBody>
      </p:sp>
      <p:sp>
        <p:nvSpPr>
          <p:cNvPr id="9" name="Slide Number Placeholder 8">
            <a:extLst>
              <a:ext uri="{FF2B5EF4-FFF2-40B4-BE49-F238E27FC236}">
                <a16:creationId xmlns:a16="http://schemas.microsoft.com/office/drawing/2014/main" id="{732860F4-C57E-47C7-C5B2-940E58DA7D02}"/>
              </a:ext>
            </a:extLst>
          </p:cNvPr>
          <p:cNvSpPr>
            <a:spLocks noGrp="1"/>
          </p:cNvSpPr>
          <p:nvPr>
            <p:ph type="sldNum" sz="quarter" idx="12"/>
          </p:nvPr>
        </p:nvSpPr>
        <p:spPr/>
        <p:txBody>
          <a:bodyPr/>
          <a:lstStyle/>
          <a:p>
            <a:fld id="{828CF239-CBA3-194A-BC2B-E745ADA57D0D}" type="slidenum">
              <a:rPr lang="en-US" smtClean="0"/>
              <a:t>5</a:t>
            </a:fld>
            <a:endParaRPr lang="en-US"/>
          </a:p>
        </p:txBody>
      </p:sp>
    </p:spTree>
    <p:extLst>
      <p:ext uri="{BB962C8B-B14F-4D97-AF65-F5344CB8AC3E}">
        <p14:creationId xmlns:p14="http://schemas.microsoft.com/office/powerpoint/2010/main" val="3911553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nd Presenter">
            <a:extLst>
              <a:ext uri="{FF2B5EF4-FFF2-40B4-BE49-F238E27FC236}">
                <a16:creationId xmlns:a16="http://schemas.microsoft.com/office/drawing/2014/main" id="{992DDE40-0216-63D6-69BB-E02D9E8D6DD9}"/>
              </a:ext>
            </a:extLst>
          </p:cNvPr>
          <p:cNvSpPr txBox="1"/>
          <p:nvPr/>
        </p:nvSpPr>
        <p:spPr>
          <a:xfrm>
            <a:off x="2613755" y="594897"/>
            <a:ext cx="6735889" cy="630942"/>
          </a:xfrm>
          <a:prstGeom prst="rect">
            <a:avLst/>
          </a:prstGeom>
          <a:noFill/>
        </p:spPr>
        <p:txBody>
          <a:bodyPr wrap="square" rtlCol="0">
            <a:spAutoFit/>
          </a:bodyPr>
          <a:lstStyle/>
          <a:p>
            <a:pPr algn="ctr"/>
            <a:r>
              <a:rPr lang="en-US" sz="3500" b="1" dirty="0">
                <a:latin typeface="Arial" panose="020B0604020202020204" pitchFamily="34" charset="0"/>
                <a:cs typeface="Arial" panose="020B0604020202020204" pitchFamily="34" charset="0"/>
              </a:rPr>
              <a:t>Basic Tax Types</a:t>
            </a:r>
            <a:endParaRPr lang="en-US" sz="3500" dirty="0">
              <a:effectLst/>
              <a:latin typeface="Times New Roman" panose="02020603050405020304" pitchFamily="18" charset="0"/>
              <a:ea typeface="MercuryDisplay-Italic"/>
              <a:cs typeface="Times New Roman" panose="02020603050405020304" pitchFamily="18" charset="0"/>
            </a:endParaRPr>
          </a:p>
        </p:txBody>
      </p:sp>
      <p:sp>
        <p:nvSpPr>
          <p:cNvPr id="3" name="Content Placeholder 2">
            <a:extLst>
              <a:ext uri="{FF2B5EF4-FFF2-40B4-BE49-F238E27FC236}">
                <a16:creationId xmlns:a16="http://schemas.microsoft.com/office/drawing/2014/main" id="{68AC4DCC-F25C-D841-0E6D-1BF4C762D649}"/>
              </a:ext>
            </a:extLst>
          </p:cNvPr>
          <p:cNvSpPr txBox="1">
            <a:spLocks/>
          </p:cNvSpPr>
          <p:nvPr/>
        </p:nvSpPr>
        <p:spPr>
          <a:xfrm>
            <a:off x="1066800" y="1569384"/>
            <a:ext cx="10185399" cy="37773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400" b="1" dirty="0">
                <a:latin typeface="Arial" panose="020B0604020202020204" pitchFamily="34" charset="0"/>
                <a:cs typeface="Arial" panose="020B0604020202020204" pitchFamily="34" charset="0"/>
              </a:rPr>
              <a:t>Real Property </a:t>
            </a:r>
            <a:r>
              <a:rPr lang="en-US" sz="2400" dirty="0">
                <a:latin typeface="Arial" panose="020B0604020202020204" pitchFamily="34" charset="0"/>
                <a:cs typeface="Arial" panose="020B0604020202020204" pitchFamily="34" charset="0"/>
              </a:rPr>
              <a:t>– Includes land, buildings, and other improvements of a personal nature.</a:t>
            </a:r>
          </a:p>
          <a:p>
            <a:pPr>
              <a:spcAft>
                <a:spcPts val="1200"/>
              </a:spcAft>
            </a:pPr>
            <a:r>
              <a:rPr lang="en-US" sz="2400" b="1" dirty="0">
                <a:latin typeface="Arial" panose="020B0604020202020204" pitchFamily="34" charset="0"/>
                <a:cs typeface="Arial" panose="020B0604020202020204" pitchFamily="34" charset="0"/>
              </a:rPr>
              <a:t>Tangible Personal Property </a:t>
            </a:r>
            <a:r>
              <a:rPr lang="en-US" sz="2400" dirty="0">
                <a:latin typeface="Arial" panose="020B0604020202020204" pitchFamily="34" charset="0"/>
                <a:cs typeface="Arial" panose="020B0604020202020204" pitchFamily="34" charset="0"/>
              </a:rPr>
              <a:t>- Every physical item subject to ownership, except real and intangible property. Comprised of property that can be moved or touched, and commonly includes items such as business equipment and furniture.</a:t>
            </a:r>
          </a:p>
          <a:p>
            <a:pPr>
              <a:spcAft>
                <a:spcPts val="1200"/>
              </a:spcAft>
            </a:pPr>
            <a:r>
              <a:rPr lang="en-US" sz="2400" b="1" dirty="0">
                <a:latin typeface="Arial" panose="020B0604020202020204" pitchFamily="34" charset="0"/>
                <a:cs typeface="Arial" panose="020B0604020202020204" pitchFamily="34" charset="0"/>
              </a:rPr>
              <a:t>Motor/Vehicle Watercraft </a:t>
            </a:r>
            <a:r>
              <a:rPr lang="en-US" sz="2400" dirty="0">
                <a:latin typeface="Arial" panose="020B0604020202020204" pitchFamily="34" charset="0"/>
                <a:cs typeface="Arial" panose="020B0604020202020204" pitchFamily="34" charset="0"/>
              </a:rPr>
              <a:t>- Annual tax assessed on motor vehicles and motorboats. Payment shall be made to the motor vehicle owner's County Clerk.</a:t>
            </a:r>
          </a:p>
        </p:txBody>
      </p:sp>
      <p:sp>
        <p:nvSpPr>
          <p:cNvPr id="4" name="TextBox 3">
            <a:extLst>
              <a:ext uri="{FF2B5EF4-FFF2-40B4-BE49-F238E27FC236}">
                <a16:creationId xmlns:a16="http://schemas.microsoft.com/office/drawing/2014/main" id="{854C6BAD-6700-2EBB-AA2C-6D5CBA047A8B}"/>
              </a:ext>
            </a:extLst>
          </p:cNvPr>
          <p:cNvSpPr txBox="1"/>
          <p:nvPr/>
        </p:nvSpPr>
        <p:spPr>
          <a:xfrm>
            <a:off x="993648" y="5996270"/>
            <a:ext cx="5892927" cy="338554"/>
          </a:xfrm>
          <a:prstGeom prst="rect">
            <a:avLst/>
          </a:prstGeom>
          <a:noFill/>
        </p:spPr>
        <p:txBody>
          <a:bodyPr wrap="square" rtlCol="0">
            <a:spAutoFit/>
          </a:bodyPr>
          <a:lstStyle/>
          <a:p>
            <a:r>
              <a:rPr lang="en-US" sz="1600" cap="all" dirty="0">
                <a:solidFill>
                  <a:srgbClr val="1E8AFF"/>
                </a:solidFill>
                <a:latin typeface="Arial" panose="020B0604020202020204" pitchFamily="34" charset="0"/>
                <a:cs typeface="Arial" panose="020B0604020202020204" pitchFamily="34" charset="0"/>
              </a:rPr>
              <a:t>Extension business office</a:t>
            </a:r>
            <a:endParaRPr lang="en-US" sz="1600" b="1" cap="all" dirty="0">
              <a:solidFill>
                <a:srgbClr val="1E8AFF"/>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BFED2F27-2F38-DBA4-7A9C-5EE221B78277}"/>
              </a:ext>
            </a:extLst>
          </p:cNvPr>
          <p:cNvSpPr>
            <a:spLocks noGrp="1"/>
          </p:cNvSpPr>
          <p:nvPr>
            <p:ph type="sldNum" sz="quarter" idx="12"/>
          </p:nvPr>
        </p:nvSpPr>
        <p:spPr/>
        <p:txBody>
          <a:bodyPr/>
          <a:lstStyle/>
          <a:p>
            <a:fld id="{828CF239-CBA3-194A-BC2B-E745ADA57D0D}" type="slidenum">
              <a:rPr lang="en-US" smtClean="0"/>
              <a:t>6</a:t>
            </a:fld>
            <a:endParaRPr lang="en-US"/>
          </a:p>
        </p:txBody>
      </p:sp>
    </p:spTree>
    <p:extLst>
      <p:ext uri="{BB962C8B-B14F-4D97-AF65-F5344CB8AC3E}">
        <p14:creationId xmlns:p14="http://schemas.microsoft.com/office/powerpoint/2010/main" val="18115418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nd Presenter">
            <a:extLst>
              <a:ext uri="{FF2B5EF4-FFF2-40B4-BE49-F238E27FC236}">
                <a16:creationId xmlns:a16="http://schemas.microsoft.com/office/drawing/2014/main" id="{992DDE40-0216-63D6-69BB-E02D9E8D6DD9}"/>
              </a:ext>
            </a:extLst>
          </p:cNvPr>
          <p:cNvSpPr txBox="1"/>
          <p:nvPr/>
        </p:nvSpPr>
        <p:spPr>
          <a:xfrm>
            <a:off x="2728055" y="639347"/>
            <a:ext cx="6735889" cy="630942"/>
          </a:xfrm>
          <a:prstGeom prst="rect">
            <a:avLst/>
          </a:prstGeom>
          <a:noFill/>
        </p:spPr>
        <p:txBody>
          <a:bodyPr wrap="square" rtlCol="0">
            <a:spAutoFit/>
          </a:bodyPr>
          <a:lstStyle/>
          <a:p>
            <a:pPr algn="ctr"/>
            <a:r>
              <a:rPr lang="en-US" sz="3500" b="1" dirty="0">
                <a:latin typeface="Arial" panose="020B0604020202020204" pitchFamily="34" charset="0"/>
                <a:cs typeface="Arial" panose="020B0604020202020204" pitchFamily="34" charset="0"/>
              </a:rPr>
              <a:t>Optional Tax Types</a:t>
            </a:r>
          </a:p>
        </p:txBody>
      </p:sp>
      <p:sp>
        <p:nvSpPr>
          <p:cNvPr id="2" name="Content Placeholder 2">
            <a:extLst>
              <a:ext uri="{FF2B5EF4-FFF2-40B4-BE49-F238E27FC236}">
                <a16:creationId xmlns:a16="http://schemas.microsoft.com/office/drawing/2014/main" id="{1C2A7CD9-929B-7662-93B0-02CC7E2A0EA5}"/>
              </a:ext>
            </a:extLst>
          </p:cNvPr>
          <p:cNvSpPr txBox="1">
            <a:spLocks/>
          </p:cNvSpPr>
          <p:nvPr/>
        </p:nvSpPr>
        <p:spPr>
          <a:xfrm>
            <a:off x="1153984" y="1466850"/>
            <a:ext cx="9884030" cy="39243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400" b="1" dirty="0">
                <a:latin typeface="Arial" panose="020B0604020202020204" pitchFamily="34" charset="0"/>
                <a:cs typeface="Arial" panose="020B0604020202020204" pitchFamily="34" charset="0"/>
              </a:rPr>
              <a:t>Aircraft – </a:t>
            </a:r>
            <a:r>
              <a:rPr lang="en-US" sz="2400" dirty="0">
                <a:latin typeface="Arial" panose="020B0604020202020204" pitchFamily="34" charset="0"/>
                <a:cs typeface="Arial" panose="020B0604020202020204" pitchFamily="34" charset="0"/>
              </a:rPr>
              <a:t>Aircraft not used in the business of transporting persons or property for compensation.  (e.g., Aircrafts owned by individuals for personal use).</a:t>
            </a:r>
          </a:p>
          <a:p>
            <a:pPr>
              <a:spcAft>
                <a:spcPts val="1200"/>
              </a:spcAft>
            </a:pPr>
            <a:r>
              <a:rPr lang="en-US" sz="2400" b="1" dirty="0">
                <a:latin typeface="Arial" panose="020B0604020202020204" pitchFamily="34" charset="0"/>
                <a:cs typeface="Arial" panose="020B0604020202020204" pitchFamily="34" charset="0"/>
              </a:rPr>
              <a:t>Documented Watercraft – </a:t>
            </a:r>
            <a:r>
              <a:rPr lang="en-US" sz="2400" dirty="0">
                <a:latin typeface="Arial" panose="020B0604020202020204" pitchFamily="34" charset="0"/>
                <a:cs typeface="Arial" panose="020B0604020202020204" pitchFamily="34" charset="0"/>
              </a:rPr>
              <a:t>Federally documented vessels not used in the business of transporting persons or property for compensation or hire or for other commercial purposes</a:t>
            </a:r>
            <a:r>
              <a:rPr lang="en-US" sz="2400" b="1"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a:spcAft>
                <a:spcPts val="1200"/>
              </a:spcAft>
            </a:pPr>
            <a:r>
              <a:rPr lang="en-US" sz="2400" b="1" dirty="0">
                <a:latin typeface="Arial" panose="020B0604020202020204" pitchFamily="34" charset="0"/>
                <a:cs typeface="Arial" panose="020B0604020202020204" pitchFamily="34" charset="0"/>
              </a:rPr>
              <a:t>In-Transit Inventory </a:t>
            </a:r>
            <a:r>
              <a:rPr lang="en-US" sz="2400" dirty="0">
                <a:latin typeface="Arial" panose="020B0604020202020204" pitchFamily="34" charset="0"/>
                <a:cs typeface="Arial" panose="020B0604020202020204" pitchFamily="34" charset="0"/>
              </a:rPr>
              <a:t>– Personal property held for shipment out of state.</a:t>
            </a:r>
          </a:p>
        </p:txBody>
      </p:sp>
      <p:sp>
        <p:nvSpPr>
          <p:cNvPr id="3" name="TextBox 2">
            <a:extLst>
              <a:ext uri="{FF2B5EF4-FFF2-40B4-BE49-F238E27FC236}">
                <a16:creationId xmlns:a16="http://schemas.microsoft.com/office/drawing/2014/main" id="{0B6680AD-6838-233E-CCA0-B2A245525456}"/>
              </a:ext>
            </a:extLst>
          </p:cNvPr>
          <p:cNvSpPr txBox="1"/>
          <p:nvPr/>
        </p:nvSpPr>
        <p:spPr>
          <a:xfrm>
            <a:off x="993648" y="5987126"/>
            <a:ext cx="5892927" cy="338554"/>
          </a:xfrm>
          <a:prstGeom prst="rect">
            <a:avLst/>
          </a:prstGeom>
          <a:noFill/>
        </p:spPr>
        <p:txBody>
          <a:bodyPr wrap="square" rtlCol="0">
            <a:spAutoFit/>
          </a:bodyPr>
          <a:lstStyle/>
          <a:p>
            <a:r>
              <a:rPr lang="en-US" sz="1600" cap="all" dirty="0">
                <a:solidFill>
                  <a:srgbClr val="1E8AFF"/>
                </a:solidFill>
                <a:latin typeface="Arial" panose="020B0604020202020204" pitchFamily="34" charset="0"/>
                <a:cs typeface="Arial" panose="020B0604020202020204" pitchFamily="34" charset="0"/>
              </a:rPr>
              <a:t>Extension business office</a:t>
            </a:r>
            <a:endParaRPr lang="en-US" sz="1600" b="1" cap="all" dirty="0">
              <a:solidFill>
                <a:srgbClr val="1E8AFF"/>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B6247C23-A6CF-85D3-20EA-FF0783FE5F8C}"/>
              </a:ext>
            </a:extLst>
          </p:cNvPr>
          <p:cNvSpPr>
            <a:spLocks noGrp="1"/>
          </p:cNvSpPr>
          <p:nvPr>
            <p:ph type="sldNum" sz="quarter" idx="12"/>
          </p:nvPr>
        </p:nvSpPr>
        <p:spPr/>
        <p:txBody>
          <a:bodyPr/>
          <a:lstStyle/>
          <a:p>
            <a:fld id="{828CF239-CBA3-194A-BC2B-E745ADA57D0D}" type="slidenum">
              <a:rPr lang="en-US" smtClean="0"/>
              <a:t>7</a:t>
            </a:fld>
            <a:endParaRPr lang="en-US"/>
          </a:p>
        </p:txBody>
      </p:sp>
    </p:spTree>
    <p:extLst>
      <p:ext uri="{BB962C8B-B14F-4D97-AF65-F5344CB8AC3E}">
        <p14:creationId xmlns:p14="http://schemas.microsoft.com/office/powerpoint/2010/main" val="2018087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nd Presenter">
            <a:extLst>
              <a:ext uri="{FF2B5EF4-FFF2-40B4-BE49-F238E27FC236}">
                <a16:creationId xmlns:a16="http://schemas.microsoft.com/office/drawing/2014/main" id="{992DDE40-0216-63D6-69BB-E02D9E8D6DD9}"/>
              </a:ext>
            </a:extLst>
          </p:cNvPr>
          <p:cNvSpPr txBox="1"/>
          <p:nvPr/>
        </p:nvSpPr>
        <p:spPr>
          <a:xfrm>
            <a:off x="993647" y="436147"/>
            <a:ext cx="9107615" cy="907941"/>
          </a:xfrm>
          <a:prstGeom prst="rect">
            <a:avLst/>
          </a:prstGeom>
          <a:noFill/>
        </p:spPr>
        <p:txBody>
          <a:bodyPr wrap="square" rtlCol="0">
            <a:spAutoFit/>
          </a:bodyPr>
          <a:lstStyle/>
          <a:p>
            <a:pPr algn="ctr"/>
            <a:r>
              <a:rPr lang="en-US" sz="3500" b="1" dirty="0">
                <a:latin typeface="Arial" panose="020B0604020202020204" pitchFamily="34" charset="0"/>
                <a:cs typeface="Arial" panose="020B0604020202020204" pitchFamily="34" charset="0"/>
              </a:rPr>
              <a:t>Property Tax Calendar</a:t>
            </a:r>
          </a:p>
          <a:p>
            <a:endParaRPr lang="en-US" sz="1800" dirty="0">
              <a:effectLst/>
              <a:latin typeface="Times New Roman" panose="02020603050405020304" pitchFamily="18" charset="0"/>
              <a:ea typeface="MercuryDisplay-Italic"/>
              <a:cs typeface="Times New Roman" panose="02020603050405020304" pitchFamily="18" charset="0"/>
            </a:endParaRPr>
          </a:p>
        </p:txBody>
      </p:sp>
      <p:pic>
        <p:nvPicPr>
          <p:cNvPr id="2" name="Content Placeholder 4">
            <a:extLst>
              <a:ext uri="{FF2B5EF4-FFF2-40B4-BE49-F238E27FC236}">
                <a16:creationId xmlns:a16="http://schemas.microsoft.com/office/drawing/2014/main" id="{E6E1179F-8150-B7E7-636C-5D7CC93ABB7F}"/>
              </a:ext>
            </a:extLst>
          </p:cNvPr>
          <p:cNvPicPr>
            <a:picLocks noChangeAspect="1"/>
          </p:cNvPicPr>
          <p:nvPr/>
        </p:nvPicPr>
        <p:blipFill>
          <a:blip r:embed="rId3"/>
          <a:stretch>
            <a:fillRect/>
          </a:stretch>
        </p:blipFill>
        <p:spPr>
          <a:xfrm>
            <a:off x="1577847" y="1161756"/>
            <a:ext cx="8630721" cy="4369387"/>
          </a:xfrm>
          <a:prstGeom prst="rect">
            <a:avLst/>
          </a:prstGeom>
        </p:spPr>
      </p:pic>
      <p:pic>
        <p:nvPicPr>
          <p:cNvPr id="4" name="Picture 3">
            <a:extLst>
              <a:ext uri="{FF2B5EF4-FFF2-40B4-BE49-F238E27FC236}">
                <a16:creationId xmlns:a16="http://schemas.microsoft.com/office/drawing/2014/main" id="{C997A49C-8CD2-AEFA-89CF-AAB185038AA7}"/>
              </a:ext>
            </a:extLst>
          </p:cNvPr>
          <p:cNvPicPr>
            <a:picLocks noChangeAspect="1"/>
          </p:cNvPicPr>
          <p:nvPr/>
        </p:nvPicPr>
        <p:blipFill>
          <a:blip r:embed="rId4">
            <a:extLst>
              <a:ext uri="{837473B0-CC2E-450A-ABE3-18F120FF3D39}">
                <a1611:picAttrSrcUrl xmlns:a1611="http://schemas.microsoft.com/office/drawing/2016/11/main" r:id="rId5"/>
              </a:ext>
            </a:extLst>
          </a:blip>
          <a:srcRect/>
          <a:stretch/>
        </p:blipFill>
        <p:spPr>
          <a:xfrm>
            <a:off x="9868740" y="306232"/>
            <a:ext cx="1807599" cy="1167769"/>
          </a:xfrm>
          <a:prstGeom prst="rect">
            <a:avLst/>
          </a:prstGeom>
        </p:spPr>
      </p:pic>
      <p:sp>
        <p:nvSpPr>
          <p:cNvPr id="3" name="TextBox 2">
            <a:extLst>
              <a:ext uri="{FF2B5EF4-FFF2-40B4-BE49-F238E27FC236}">
                <a16:creationId xmlns:a16="http://schemas.microsoft.com/office/drawing/2014/main" id="{B935D89D-298D-4533-A387-8816E10FA84B}"/>
              </a:ext>
            </a:extLst>
          </p:cNvPr>
          <p:cNvSpPr txBox="1"/>
          <p:nvPr/>
        </p:nvSpPr>
        <p:spPr>
          <a:xfrm>
            <a:off x="993648" y="5987126"/>
            <a:ext cx="5892927" cy="338554"/>
          </a:xfrm>
          <a:prstGeom prst="rect">
            <a:avLst/>
          </a:prstGeom>
          <a:noFill/>
        </p:spPr>
        <p:txBody>
          <a:bodyPr wrap="square" rtlCol="0">
            <a:spAutoFit/>
          </a:bodyPr>
          <a:lstStyle/>
          <a:p>
            <a:r>
              <a:rPr lang="en-US" sz="1600" cap="all" dirty="0">
                <a:solidFill>
                  <a:srgbClr val="1E8AFF"/>
                </a:solidFill>
                <a:latin typeface="Arial" panose="020B0604020202020204" pitchFamily="34" charset="0"/>
                <a:cs typeface="Arial" panose="020B0604020202020204" pitchFamily="34" charset="0"/>
              </a:rPr>
              <a:t>Extension business office</a:t>
            </a:r>
            <a:endParaRPr lang="en-US" sz="1600" b="1" cap="all" dirty="0">
              <a:solidFill>
                <a:srgbClr val="1E8AFF"/>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798DC49-490B-A59C-BCDB-4AA378C7C144}"/>
              </a:ext>
            </a:extLst>
          </p:cNvPr>
          <p:cNvSpPr/>
          <p:nvPr/>
        </p:nvSpPr>
        <p:spPr>
          <a:xfrm>
            <a:off x="1184282" y="3219755"/>
            <a:ext cx="9265185" cy="25338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lide Number Placeholder 8">
            <a:extLst>
              <a:ext uri="{FF2B5EF4-FFF2-40B4-BE49-F238E27FC236}">
                <a16:creationId xmlns:a16="http://schemas.microsoft.com/office/drawing/2014/main" id="{201C9DC9-A7EF-8365-849F-8BA6C4BECDFE}"/>
              </a:ext>
            </a:extLst>
          </p:cNvPr>
          <p:cNvSpPr>
            <a:spLocks noGrp="1"/>
          </p:cNvSpPr>
          <p:nvPr>
            <p:ph type="sldNum" sz="quarter" idx="12"/>
          </p:nvPr>
        </p:nvSpPr>
        <p:spPr/>
        <p:txBody>
          <a:bodyPr/>
          <a:lstStyle/>
          <a:p>
            <a:fld id="{828CF239-CBA3-194A-BC2B-E745ADA57D0D}" type="slidenum">
              <a:rPr lang="en-US" smtClean="0"/>
              <a:t>8</a:t>
            </a:fld>
            <a:endParaRPr lang="en-US"/>
          </a:p>
        </p:txBody>
      </p:sp>
    </p:spTree>
    <p:extLst>
      <p:ext uri="{BB962C8B-B14F-4D97-AF65-F5344CB8AC3E}">
        <p14:creationId xmlns:p14="http://schemas.microsoft.com/office/powerpoint/2010/main" val="2924982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nd Presenter">
            <a:extLst>
              <a:ext uri="{FF2B5EF4-FFF2-40B4-BE49-F238E27FC236}">
                <a16:creationId xmlns:a16="http://schemas.microsoft.com/office/drawing/2014/main" id="{07DABE88-B8DB-2AA9-183A-68F9A0201400}"/>
              </a:ext>
            </a:extLst>
          </p:cNvPr>
          <p:cNvSpPr txBox="1"/>
          <p:nvPr/>
        </p:nvSpPr>
        <p:spPr>
          <a:xfrm>
            <a:off x="1671574" y="740947"/>
            <a:ext cx="8848852" cy="1446550"/>
          </a:xfrm>
          <a:prstGeom prst="rect">
            <a:avLst/>
          </a:prstGeom>
          <a:noFill/>
        </p:spPr>
        <p:txBody>
          <a:bodyPr wrap="square" rtlCol="0">
            <a:spAutoFit/>
          </a:bodyPr>
          <a:lstStyle/>
          <a:p>
            <a:pPr algn="ctr"/>
            <a:r>
              <a:rPr lang="en-US" sz="4400" b="1" dirty="0">
                <a:latin typeface="Arial" panose="020B0604020202020204" pitchFamily="34" charset="0"/>
                <a:cs typeface="Arial" panose="020B0604020202020204" pitchFamily="34" charset="0"/>
              </a:rPr>
              <a:t>Area Extension Director Roles in the Tax Rate Process</a:t>
            </a:r>
            <a:endParaRPr lang="en-US" sz="1800" dirty="0">
              <a:effectLst/>
              <a:latin typeface="Times New Roman" panose="02020603050405020304" pitchFamily="18" charset="0"/>
              <a:ea typeface="MercuryDisplay-Italic"/>
              <a:cs typeface="Times New Roman" panose="02020603050405020304" pitchFamily="18" charset="0"/>
            </a:endParaRPr>
          </a:p>
        </p:txBody>
      </p:sp>
      <p:sp>
        <p:nvSpPr>
          <p:cNvPr id="3" name="TextBox 2">
            <a:extLst>
              <a:ext uri="{FF2B5EF4-FFF2-40B4-BE49-F238E27FC236}">
                <a16:creationId xmlns:a16="http://schemas.microsoft.com/office/drawing/2014/main" id="{6D1ABD90-1017-A086-6A0E-FC9C26461641}"/>
              </a:ext>
            </a:extLst>
          </p:cNvPr>
          <p:cNvSpPr txBox="1"/>
          <p:nvPr/>
        </p:nvSpPr>
        <p:spPr>
          <a:xfrm>
            <a:off x="993648" y="5987126"/>
            <a:ext cx="5892927" cy="338554"/>
          </a:xfrm>
          <a:prstGeom prst="rect">
            <a:avLst/>
          </a:prstGeom>
          <a:noFill/>
        </p:spPr>
        <p:txBody>
          <a:bodyPr wrap="square" rtlCol="0">
            <a:spAutoFit/>
          </a:bodyPr>
          <a:lstStyle/>
          <a:p>
            <a:r>
              <a:rPr lang="en-US" sz="1600" cap="all" dirty="0">
                <a:solidFill>
                  <a:srgbClr val="1E8AFF"/>
                </a:solidFill>
                <a:latin typeface="Arial" panose="020B0604020202020204" pitchFamily="34" charset="0"/>
                <a:cs typeface="Arial" panose="020B0604020202020204" pitchFamily="34" charset="0"/>
              </a:rPr>
              <a:t>Extension business office</a:t>
            </a:r>
            <a:endParaRPr lang="en-US" sz="1600" b="1" cap="all" dirty="0">
              <a:solidFill>
                <a:srgbClr val="1E8AFF"/>
              </a:solidFill>
              <a:latin typeface="Arial" panose="020B0604020202020204" pitchFamily="34" charset="0"/>
              <a:cs typeface="Arial" panose="020B0604020202020204" pitchFamily="34" charset="0"/>
            </a:endParaRPr>
          </a:p>
        </p:txBody>
      </p:sp>
      <p:graphicFrame>
        <p:nvGraphicFramePr>
          <p:cNvPr id="8" name="Content Placeholder 2">
            <a:extLst>
              <a:ext uri="{FF2B5EF4-FFF2-40B4-BE49-F238E27FC236}">
                <a16:creationId xmlns:a16="http://schemas.microsoft.com/office/drawing/2014/main" id="{A88A45E9-36E0-28F4-B559-A672155679D8}"/>
              </a:ext>
            </a:extLst>
          </p:cNvPr>
          <p:cNvGraphicFramePr/>
          <p:nvPr>
            <p:extLst>
              <p:ext uri="{D42A27DB-BD31-4B8C-83A1-F6EECF244321}">
                <p14:modId xmlns:p14="http://schemas.microsoft.com/office/powerpoint/2010/main" val="1842150093"/>
              </p:ext>
            </p:extLst>
          </p:nvPr>
        </p:nvGraphicFramePr>
        <p:xfrm>
          <a:off x="1533969" y="2595483"/>
          <a:ext cx="9124061" cy="28634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C4F12C0F-D5F2-B1CC-03D8-FDB93C7F971C}"/>
              </a:ext>
            </a:extLst>
          </p:cNvPr>
          <p:cNvSpPr>
            <a:spLocks noGrp="1"/>
          </p:cNvSpPr>
          <p:nvPr>
            <p:ph type="sldNum" sz="quarter" idx="12"/>
          </p:nvPr>
        </p:nvSpPr>
        <p:spPr/>
        <p:txBody>
          <a:bodyPr/>
          <a:lstStyle/>
          <a:p>
            <a:fld id="{828CF239-CBA3-194A-BC2B-E745ADA57D0D}" type="slidenum">
              <a:rPr lang="en-US" smtClean="0"/>
              <a:t>9</a:t>
            </a:fld>
            <a:endParaRPr lang="en-US"/>
          </a:p>
        </p:txBody>
      </p:sp>
    </p:spTree>
    <p:extLst>
      <p:ext uri="{BB962C8B-B14F-4D97-AF65-F5344CB8AC3E}">
        <p14:creationId xmlns:p14="http://schemas.microsoft.com/office/powerpoint/2010/main" val="312309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306B52A3F1C124CA80F26749386417D" ma:contentTypeVersion="16" ma:contentTypeDescription="Create a new document." ma:contentTypeScope="" ma:versionID="959ae880e83235244750bc114ccabda0">
  <xsd:schema xmlns:xsd="http://www.w3.org/2001/XMLSchema" xmlns:xs="http://www.w3.org/2001/XMLSchema" xmlns:p="http://schemas.microsoft.com/office/2006/metadata/properties" xmlns:ns2="4fac2468-2733-4a7a-8296-5cf865a9310f" xmlns:ns3="24b93f04-904c-4a5d-b93f-6f0582eabea4" targetNamespace="http://schemas.microsoft.com/office/2006/metadata/properties" ma:root="true" ma:fieldsID="4f8784c84a7ccaac30501052d9167c79" ns2:_="" ns3:_="">
    <xsd:import namespace="4fac2468-2733-4a7a-8296-5cf865a9310f"/>
    <xsd:import namespace="24b93f04-904c-4a5d-b93f-6f0582eabea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EventHashCode" minOccurs="0"/>
                <xsd:element ref="ns2:MediaServiceGenerationTime"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ac2468-2733-4a7a-8296-5cf865a931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560d88b-9459-45c3-8a30-9c03b99f5b1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4b93f04-904c-4a5d-b93f-6f0582eabea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ac4ba58-f583-4049-990b-a9108158c55f}" ma:internalName="TaxCatchAll" ma:showField="CatchAllData" ma:web="24b93f04-904c-4a5d-b93f-6f0582eabe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7E5614-A04B-488E-8F4D-4CA0A68B86CD}">
  <ds:schemaRefs>
    <ds:schemaRef ds:uri="http://schemas.microsoft.com/sharepoint/v3/contenttype/forms"/>
  </ds:schemaRefs>
</ds:datastoreItem>
</file>

<file path=customXml/itemProps2.xml><?xml version="1.0" encoding="utf-8"?>
<ds:datastoreItem xmlns:ds="http://schemas.openxmlformats.org/officeDocument/2006/customXml" ds:itemID="{29AEB023-B773-4D22-995A-394C4A9C7D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ac2468-2733-4a7a-8296-5cf865a9310f"/>
    <ds:schemaRef ds:uri="24b93f04-904c-4a5d-b93f-6f0582eabe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2297</TotalTime>
  <Words>2527</Words>
  <Application>Microsoft Office PowerPoint</Application>
  <PresentationFormat>Widescreen</PresentationFormat>
  <Paragraphs>252</Paragraphs>
  <Slides>32</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Riker, Seth T.</dc:creator>
  <cp:lastModifiedBy>Amsler, Rebecca S.</cp:lastModifiedBy>
  <cp:revision>17</cp:revision>
  <dcterms:created xsi:type="dcterms:W3CDTF">2023-05-22T16:02:22Z</dcterms:created>
  <dcterms:modified xsi:type="dcterms:W3CDTF">2023-07-07T16:17:19Z</dcterms:modified>
</cp:coreProperties>
</file>